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806" y="-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63D07F-7638-4778-BAC0-B0418E9FB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D6DD2A5-B91F-4135-A3A6-55ADD60E95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6B63B3-6701-45B9-8A65-48DEA268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28EC750-D415-4229-AC9C-BC96EF8CE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FF13D24-B819-4279-8D4D-96B1DFD53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0411BE-E3D1-492E-8A86-23259A33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8443131-58F7-4BB8-89D6-8BC0B568A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733901-3674-4249-BC52-C61F40036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ED6EFBD-A211-48E2-B81A-B5C958DCB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FFCFD11-452A-4B73-9B85-AF86A79FB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757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382F2C3-C8A3-4615-BEA6-D5A4359091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B24D852-CB73-44CA-9079-5007C33F8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BDE14D7-B859-47E9-8741-ABCBC2B08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3FCB574-7677-4CA0-B57D-DEB46FD67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8A2A32-5A5C-4C64-B7D9-EC3FF5F27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6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605FF2-9B2F-4FDE-A1C4-61F7E081F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16AF55-AF41-4846-93C7-2611C761A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FC01A34-7347-4302-B7B9-DFC29F63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D08A9E8-EC27-4E84-9054-37264025F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B18D036-EBC1-4849-9545-F6057F65F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884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A0CC39-A21F-4778-A06E-347F73B65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A1AD748-0559-4773-B663-BB921C5E7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82E46A-0268-4A11-BFF0-BDB04C999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5304AFA-B461-4732-9B65-8523A7DF1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59061A7-6F07-4BD9-A18F-E63C443A1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38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A455A3-CBB9-41F7-B6C7-BB90D28E5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751856E-14FC-4CDE-860F-A332F6C2F1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7B06DCC-674E-4543-93C2-1E0569B26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DBB4532-9B20-4F0C-BAAB-1EE230227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434BBF-D5C8-4F62-B495-65A254F1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99E5688-7BE7-48BF-B8E4-685F5FA9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103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13D5FF-54FD-411E-8F86-FBB44BAAF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2E84BBB-AED9-4953-896E-03E28F970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5F8B84B-14D8-4C72-8D32-D5C3083F3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2EE93D-BAE8-4AE6-9786-EFE3DEEBE9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504678F-6306-4A48-AE6D-4F01C79E61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06C927F-DD6E-459E-9E7F-82B873683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E94A79D-908C-41E6-B91B-4601DF471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D5FD25D-D61D-4855-8AE2-4D0DCD273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342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028D2A-CAC9-4670-B15B-7CFAC7465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EFA8D1C-E2D2-4615-8469-39226FE4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1759238-81BE-4766-B9CF-E47A78036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B9A70BC-3C95-4E51-BD76-41DB7B19E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92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8F3909B-E951-405C-B9BF-E1F35A796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42B226B-DFF0-4FF4-B1BF-3F4FEBAFF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BF2CBD1-9923-4A02-8FAB-879EE4372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235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5EDEB7-689B-4DA7-BDB1-2D8AF0810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833E7D-1EE2-4FC2-9A8B-E18FB1A1F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EC1A170-5A66-464F-A0C4-B2F088B446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C8A9B3A-BB37-4DA1-8CED-3EE34670F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E3A382E-CB93-47D8-8926-30956AFDB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2955BCF-8A9B-4084-8A6D-57D5A8BC7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419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49B459-2069-4FAB-B717-37C29DF22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E9E3FBD-FDE9-476B-BF89-8949589B8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3760AD7-BA80-4AF0-BB06-ADD4B7C73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DDF0ECD-D2F2-4854-8895-32D477BAB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8F8C7A6-D828-4982-92E8-F59598D0E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1D7F067-6FBA-4B39-A1CC-7225A18C8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160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024B014-269E-4029-AB87-AF2095F27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0BEDAA1-229A-4D91-8B6A-CD22E3E16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C3097E1-E0A6-4AA5-9D54-6773CE97A2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0CB7B-2B98-44E0-BBD2-B26E771994EC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C6038E-000D-40CD-9872-E6FA8F3E4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0B72DA2-99E4-4DC8-A43F-AF9C669DE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1DDC1-F553-4FE8-96F0-A90FD907B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237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4225"/>
          </a:xfrm>
        </p:spPr>
        <p:txBody>
          <a:bodyPr/>
          <a:lstStyle/>
          <a:p>
            <a:pPr algn="r"/>
            <a:r>
              <a:rPr lang="ru-RU" dirty="0" smtClean="0"/>
              <a:t>                                                    Презентация </a:t>
            </a:r>
            <a:br>
              <a:rPr lang="ru-RU" dirty="0" smtClean="0"/>
            </a:br>
            <a:r>
              <a:rPr lang="ru-RU" dirty="0" smtClean="0"/>
              <a:t>                                              по математике </a:t>
            </a:r>
            <a:br>
              <a:rPr lang="ru-RU" dirty="0" smtClean="0"/>
            </a:br>
            <a:r>
              <a:rPr lang="ru-RU" dirty="0" smtClean="0"/>
              <a:t>                                                    3 класс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sz="2800" dirty="0" smtClean="0"/>
              <a:t>Выполнила – </a:t>
            </a:r>
            <a:r>
              <a:rPr lang="ru-RU" sz="2800" dirty="0" err="1" smtClean="0"/>
              <a:t>Жидяеава</a:t>
            </a:r>
            <a:r>
              <a:rPr lang="ru-RU" sz="2800" dirty="0" smtClean="0"/>
              <a:t> Ольга                             Анатольевна, </a:t>
            </a:r>
            <a:br>
              <a:rPr lang="ru-RU" sz="2800" dirty="0" smtClean="0"/>
            </a:br>
            <a:r>
              <a:rPr lang="ru-RU" sz="2800" dirty="0" smtClean="0"/>
              <a:t>учитель начальных классов,</a:t>
            </a:r>
            <a:br>
              <a:rPr lang="ru-RU" sz="2800" dirty="0" smtClean="0"/>
            </a:br>
            <a:r>
              <a:rPr lang="ru-RU" sz="2800" dirty="0" smtClean="0"/>
              <a:t> ГБОУ лицей №329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CF809F-C78D-464E-B245-B6CE5C2660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009" y="5132880"/>
            <a:ext cx="2269408" cy="15081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C365ACE-69C8-4C53-964C-F68D780259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622" y="3053462"/>
            <a:ext cx="2269408" cy="15081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2795594-F074-4444-BFA2-C92E410565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793" y="5154774"/>
            <a:ext cx="2269408" cy="15081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2800988-7470-4896-B22D-B3D049A880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378" y="4183061"/>
            <a:ext cx="2269408" cy="15081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C7EB63B-3F16-4494-ACF6-60B394127D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883" y="3053461"/>
            <a:ext cx="2269408" cy="15081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500DFDD-7A2B-442E-8649-9673B63287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4" y="4183061"/>
            <a:ext cx="2269408" cy="15081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ADC022A-E6EB-4EAA-93E2-61C07CE9EB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1833" b="28986"/>
          <a:stretch/>
        </p:blipFill>
        <p:spPr>
          <a:xfrm>
            <a:off x="0" y="412751"/>
            <a:ext cx="4423144" cy="173305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EE8B38F0-9C58-4269-B456-C64B614AD6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948" t="44480" r="8657" b="22490"/>
          <a:stretch/>
        </p:blipFill>
        <p:spPr>
          <a:xfrm>
            <a:off x="4118326" y="195101"/>
            <a:ext cx="4423144" cy="179488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7ABBAFE-D47B-4E45-8881-6CC8D1CC5E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116" y="116576"/>
            <a:ext cx="1951932" cy="195193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344B5516-F2F2-43BE-A8D4-4737D336094F}"/>
              </a:ext>
            </a:extLst>
          </p:cNvPr>
          <p:cNvSpPr/>
          <p:nvPr/>
        </p:nvSpPr>
        <p:spPr>
          <a:xfrm>
            <a:off x="1126165" y="2145802"/>
            <a:ext cx="2170814" cy="571293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40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67039471-79BE-4CF3-B671-02EBD5FFAD0D}"/>
              </a:ext>
            </a:extLst>
          </p:cNvPr>
          <p:cNvSpPr/>
          <p:nvPr/>
        </p:nvSpPr>
        <p:spPr>
          <a:xfrm>
            <a:off x="5208406" y="2140962"/>
            <a:ext cx="2170814" cy="571293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70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D830DA6-6DF1-49DA-9958-F1FE1C7D74DA}"/>
              </a:ext>
            </a:extLst>
          </p:cNvPr>
          <p:cNvSpPr/>
          <p:nvPr/>
        </p:nvSpPr>
        <p:spPr>
          <a:xfrm>
            <a:off x="9257675" y="2140962"/>
            <a:ext cx="2170814" cy="571293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/>
              <a:t>14</a:t>
            </a:r>
            <a:endParaRPr lang="ru-RU" sz="2800" b="1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753CAF4-3131-44E6-B570-FB5098D0C3D1}"/>
              </a:ext>
            </a:extLst>
          </p:cNvPr>
          <p:cNvSpPr txBox="1"/>
          <p:nvPr/>
        </p:nvSpPr>
        <p:spPr>
          <a:xfrm>
            <a:off x="318101" y="4675513"/>
            <a:ext cx="217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47 – </a:t>
            </a:r>
            <a:r>
              <a:rPr lang="ru-RU" sz="2800" dirty="0"/>
              <a:t>30</a:t>
            </a:r>
            <a:r>
              <a:rPr lang="en-CA" sz="2800" dirty="0"/>
              <a:t> </a:t>
            </a:r>
            <a:endParaRPr lang="ru-RU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19863DF-7C55-4DBD-BC13-9C334ECA4DFD}"/>
              </a:ext>
            </a:extLst>
          </p:cNvPr>
          <p:cNvSpPr txBox="1"/>
          <p:nvPr/>
        </p:nvSpPr>
        <p:spPr>
          <a:xfrm>
            <a:off x="3290874" y="3617243"/>
            <a:ext cx="1599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7*7 - 9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71039DF-67DA-42DF-BAC2-6DAA78FCF9CA}"/>
              </a:ext>
            </a:extLst>
          </p:cNvPr>
          <p:cNvSpPr txBox="1"/>
          <p:nvPr/>
        </p:nvSpPr>
        <p:spPr>
          <a:xfrm>
            <a:off x="6185883" y="3583329"/>
            <a:ext cx="217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(8+4) + 2</a:t>
            </a:r>
            <a:endParaRPr lang="ru-RU" sz="2800" dirty="0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6697490-6C1D-4D38-99D5-9D3FC9E16A89}"/>
              </a:ext>
            </a:extLst>
          </p:cNvPr>
          <p:cNvSpPr txBox="1"/>
          <p:nvPr/>
        </p:nvSpPr>
        <p:spPr>
          <a:xfrm>
            <a:off x="2983622" y="5706216"/>
            <a:ext cx="217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56 + 14</a:t>
            </a:r>
            <a:endParaRPr lang="ru-RU" sz="2800" dirty="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4C03860-D7C7-4524-B14E-1A077363F694}"/>
              </a:ext>
            </a:extLst>
          </p:cNvPr>
          <p:cNvSpPr txBox="1"/>
          <p:nvPr/>
        </p:nvSpPr>
        <p:spPr>
          <a:xfrm>
            <a:off x="6557387" y="5691186"/>
            <a:ext cx="217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7 + 7</a:t>
            </a:r>
            <a:endParaRPr lang="ru-RU" sz="2800" dirty="0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196C98B-9063-4653-98AD-1A4DEEDFEE50}"/>
              </a:ext>
            </a:extLst>
          </p:cNvPr>
          <p:cNvSpPr txBox="1"/>
          <p:nvPr/>
        </p:nvSpPr>
        <p:spPr>
          <a:xfrm>
            <a:off x="9208378" y="4706168"/>
            <a:ext cx="2170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4 * 8 + 38</a:t>
            </a:r>
            <a:endParaRPr lang="ru-RU" sz="2800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5AD2B5A3-D5E4-434F-9951-CEB8FEC76E4E}"/>
              </a:ext>
            </a:extLst>
          </p:cNvPr>
          <p:cNvSpPr/>
          <p:nvPr/>
        </p:nvSpPr>
        <p:spPr>
          <a:xfrm>
            <a:off x="2564006" y="3029756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№1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EAA2788D-CBB4-47CA-AE8C-0A0A4BE0C50D}"/>
              </a:ext>
            </a:extLst>
          </p:cNvPr>
          <p:cNvSpPr/>
          <p:nvPr/>
        </p:nvSpPr>
        <p:spPr>
          <a:xfrm>
            <a:off x="5910282" y="3053461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№2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700460A7-9130-4747-827C-DEC49E7BCA7F}"/>
              </a:ext>
            </a:extLst>
          </p:cNvPr>
          <p:cNvSpPr/>
          <p:nvPr/>
        </p:nvSpPr>
        <p:spPr>
          <a:xfrm>
            <a:off x="54352" y="3985738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№3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F2E76AF9-B8CD-4891-8CD9-5A663457246C}"/>
              </a:ext>
            </a:extLst>
          </p:cNvPr>
          <p:cNvSpPr/>
          <p:nvPr/>
        </p:nvSpPr>
        <p:spPr>
          <a:xfrm>
            <a:off x="2685987" y="4951983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№5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4B6B5422-4087-44E3-8B58-88576571ABA2}"/>
              </a:ext>
            </a:extLst>
          </p:cNvPr>
          <p:cNvSpPr/>
          <p:nvPr/>
        </p:nvSpPr>
        <p:spPr>
          <a:xfrm>
            <a:off x="6220673" y="4984061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№4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EDC6F1F4-CC05-44C6-81AD-2F96E5AC5DBB}"/>
              </a:ext>
            </a:extLst>
          </p:cNvPr>
          <p:cNvSpPr/>
          <p:nvPr/>
        </p:nvSpPr>
        <p:spPr>
          <a:xfrm>
            <a:off x="8898351" y="3985738"/>
            <a:ext cx="839232" cy="517264"/>
          </a:xfrm>
          <a:prstGeom prst="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№6</a:t>
            </a:r>
          </a:p>
        </p:txBody>
      </p:sp>
    </p:spTree>
    <p:extLst>
      <p:ext uri="{BB962C8B-B14F-4D97-AF65-F5344CB8AC3E}">
        <p14:creationId xmlns="" xmlns:p14="http://schemas.microsoft.com/office/powerpoint/2010/main" val="392156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4B3E2E8-BD44-41A1-949D-5318D466DC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408" y="1021556"/>
            <a:ext cx="6823242" cy="4557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CD372E0-506B-42E9-B938-9D69E83EF4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7985"/>
            <a:ext cx="5048250" cy="3000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FB74CCC-7083-47B8-903A-1F9E4C84A114}"/>
              </a:ext>
            </a:extLst>
          </p:cNvPr>
          <p:cNvSpPr txBox="1"/>
          <p:nvPr/>
        </p:nvSpPr>
        <p:spPr>
          <a:xfrm>
            <a:off x="647700" y="914399"/>
            <a:ext cx="3752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75 + 12 + 5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8D239FD-982E-4939-A710-AE18719F4482}"/>
              </a:ext>
            </a:extLst>
          </p:cNvPr>
          <p:cNvSpPr txBox="1"/>
          <p:nvPr/>
        </p:nvSpPr>
        <p:spPr>
          <a:xfrm>
            <a:off x="1685925" y="1933575"/>
            <a:ext cx="188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92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27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BA44448-99E7-4B72-873C-1BD1C1733BD5}"/>
              </a:ext>
            </a:extLst>
          </p:cNvPr>
          <p:cNvSpPr txBox="1"/>
          <p:nvPr/>
        </p:nvSpPr>
        <p:spPr>
          <a:xfrm>
            <a:off x="417403" y="1689354"/>
            <a:ext cx="62626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ремонта Мариинского театра потребовалось 47 л краски синего цвета, но этого не хватило, тогда докупили еще 26 л краски. Рабочие обнаружили, что 7 л краски оказались лишними, их они не потратили. Сколько всего краски израсходовали рабочие?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6B9C3F4-8D21-4F13-AD45-7D26329FFA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18" y="1089279"/>
            <a:ext cx="4271787" cy="3370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F9D8EFF-A92A-4EF9-A3FC-EEACC50A1B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96513" l="5000" r="97500">
                        <a14:foregroundMark x1="51375" y1="29696" x2="80750" y2="163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475" y="3181349"/>
            <a:ext cx="3057525" cy="33976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6A3FC80-509F-4843-AFC2-E97D08EB2B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868" y="4014484"/>
            <a:ext cx="3081500" cy="230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A0CAB79-5B9D-47F1-8A79-F535A5E8E922}"/>
              </a:ext>
            </a:extLst>
          </p:cNvPr>
          <p:cNvSpPr txBox="1"/>
          <p:nvPr/>
        </p:nvSpPr>
        <p:spPr>
          <a:xfrm>
            <a:off x="417403" y="4199149"/>
            <a:ext cx="42717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</a:p>
          <a:p>
            <a:endParaRPr lang="ru-R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ИЗРАСХОДОВАЛИ </a:t>
            </a:r>
          </a:p>
          <a:p>
            <a:endParaRPr lang="ru-R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</a:t>
            </a:r>
          </a:p>
        </p:txBody>
      </p:sp>
    </p:spTree>
    <p:extLst>
      <p:ext uri="{BB962C8B-B14F-4D97-AF65-F5344CB8AC3E}">
        <p14:creationId xmlns="" xmlns:p14="http://schemas.microsoft.com/office/powerpoint/2010/main" val="222164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223B2DDB-38CF-4A90-A596-EFD8F1285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279400"/>
            <a:ext cx="9658350" cy="643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EB851C2-501B-459E-8751-672EFA1111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97" y="4095749"/>
            <a:ext cx="1798889" cy="20879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CB6E601-E436-4BBB-B5C2-604869639F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725270"/>
            <a:ext cx="1704975" cy="19930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FECB96BA-6DC5-4C20-AA11-40CD3CA57E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76" y="1266540"/>
            <a:ext cx="1118224" cy="119439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72F67771-003D-4845-B24E-5D76AEB73F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13" y="4178952"/>
            <a:ext cx="1400814" cy="109263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BE56E6F2-37C7-44AC-A148-52FEF8573D1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962" y="4725270"/>
            <a:ext cx="689976" cy="788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256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6DE2F1E-FC4A-445D-92B6-50164C696277}"/>
              </a:ext>
            </a:extLst>
          </p:cNvPr>
          <p:cNvSpPr txBox="1"/>
          <p:nvPr/>
        </p:nvSpPr>
        <p:spPr>
          <a:xfrm>
            <a:off x="1152526" y="2148691"/>
            <a:ext cx="36004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(46 + 23) – 13 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(50 + 36) – 6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75A7A91-C6F2-4F57-9D5C-4DE005BF9EE6}"/>
              </a:ext>
            </a:extLst>
          </p:cNvPr>
          <p:cNvSpPr txBox="1"/>
          <p:nvPr/>
        </p:nvSpPr>
        <p:spPr>
          <a:xfrm>
            <a:off x="7015164" y="2148691"/>
            <a:ext cx="505777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 – 13) + 46 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(60 + 18) - 8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D4D1CC3-2C07-4207-8886-6D8587A182D6}"/>
              </a:ext>
            </a:extLst>
          </p:cNvPr>
          <p:cNvSpPr txBox="1"/>
          <p:nvPr/>
        </p:nvSpPr>
        <p:spPr>
          <a:xfrm>
            <a:off x="1152526" y="1114425"/>
            <a:ext cx="3533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4870A4B-9D77-42A5-89D8-2121C0A83E8F}"/>
              </a:ext>
            </a:extLst>
          </p:cNvPr>
          <p:cNvSpPr txBox="1"/>
          <p:nvPr/>
        </p:nvSpPr>
        <p:spPr>
          <a:xfrm>
            <a:off x="6991351" y="1114425"/>
            <a:ext cx="3533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0176CD4-B0E6-49BC-BBB0-898125569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476" y="3638550"/>
            <a:ext cx="3219450" cy="3219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7338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124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                                            Презентация                                                по математике                                                      3 класс                                             Выполнила – Жидяеава Ольга                             Анатольевна,  учитель начальных классов,  ГБОУ лицей №329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Лавренюк</dc:creator>
  <cp:lastModifiedBy>Учитель</cp:lastModifiedBy>
  <cp:revision>5</cp:revision>
  <dcterms:created xsi:type="dcterms:W3CDTF">2021-10-03T06:51:18Z</dcterms:created>
  <dcterms:modified xsi:type="dcterms:W3CDTF">2021-10-26T10:36:26Z</dcterms:modified>
</cp:coreProperties>
</file>