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87D46-0626-46D1-B8E8-1984AD27A2F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55CF25-7B6A-45A3-BC34-C5FE442737E3}">
      <dgm:prSet phldrT="[Текст]" custT="1"/>
      <dgm:spPr/>
      <dgm:t>
        <a:bodyPr/>
        <a:lstStyle/>
        <a:p>
          <a:r>
            <a:rPr lang="ru-RU" sz="4400" b="1" dirty="0" smtClean="0"/>
            <a:t>По статусу</a:t>
          </a:r>
          <a:endParaRPr lang="ru-RU" sz="4400" b="1" dirty="0"/>
        </a:p>
      </dgm:t>
    </dgm:pt>
    <dgm:pt modelId="{E564FCF0-6555-43B0-B3E4-95AAAAF034E7}" type="parTrans" cxnId="{B56C8FEF-F86E-435F-8CEC-DA172D32C6A4}">
      <dgm:prSet/>
      <dgm:spPr/>
      <dgm:t>
        <a:bodyPr/>
        <a:lstStyle/>
        <a:p>
          <a:endParaRPr lang="ru-RU"/>
        </a:p>
      </dgm:t>
    </dgm:pt>
    <dgm:pt modelId="{6CB8985B-9123-48EB-B0AE-5778B6FF43EC}" type="sibTrans" cxnId="{B56C8FEF-F86E-435F-8CEC-DA172D32C6A4}">
      <dgm:prSet/>
      <dgm:spPr/>
      <dgm:t>
        <a:bodyPr/>
        <a:lstStyle/>
        <a:p>
          <a:endParaRPr lang="ru-RU"/>
        </a:p>
      </dgm:t>
    </dgm:pt>
    <dgm:pt modelId="{A34EFCB4-AB4D-4400-B1CB-2E9A0BF8E2C5}">
      <dgm:prSet phldrT="[Текст]"/>
      <dgm:spPr/>
      <dgm:t>
        <a:bodyPr/>
        <a:lstStyle/>
        <a:p>
          <a:r>
            <a:rPr lang="ru-RU" dirty="0" smtClean="0"/>
            <a:t>Регионального значения</a:t>
          </a:r>
          <a:endParaRPr lang="ru-RU" dirty="0"/>
        </a:p>
      </dgm:t>
    </dgm:pt>
    <dgm:pt modelId="{5580DA60-0470-4A42-B019-406ADC75F553}" type="parTrans" cxnId="{59A2EAF3-5AC8-41DB-B9DD-D6CDD8D31986}">
      <dgm:prSet/>
      <dgm:spPr/>
      <dgm:t>
        <a:bodyPr/>
        <a:lstStyle/>
        <a:p>
          <a:endParaRPr lang="ru-RU"/>
        </a:p>
      </dgm:t>
    </dgm:pt>
    <dgm:pt modelId="{BD3280D6-34A7-4937-BF44-C8C216D1B191}" type="sibTrans" cxnId="{59A2EAF3-5AC8-41DB-B9DD-D6CDD8D31986}">
      <dgm:prSet/>
      <dgm:spPr/>
      <dgm:t>
        <a:bodyPr/>
        <a:lstStyle/>
        <a:p>
          <a:endParaRPr lang="ru-RU"/>
        </a:p>
      </dgm:t>
    </dgm:pt>
    <dgm:pt modelId="{F385AD2F-74B2-42AD-9FC7-7005425E1148}">
      <dgm:prSet phldrT="[Текст]"/>
      <dgm:spPr/>
      <dgm:t>
        <a:bodyPr/>
        <a:lstStyle/>
        <a:p>
          <a:r>
            <a:rPr lang="ru-RU" dirty="0" smtClean="0"/>
            <a:t>Федерального значения</a:t>
          </a:r>
          <a:endParaRPr lang="ru-RU" dirty="0"/>
        </a:p>
      </dgm:t>
    </dgm:pt>
    <dgm:pt modelId="{A64A8410-C3B6-4148-A0DF-23E4217129D8}" type="parTrans" cxnId="{B979229E-04EA-44B2-9BCA-7AC5C7BD0C15}">
      <dgm:prSet/>
      <dgm:spPr/>
      <dgm:t>
        <a:bodyPr/>
        <a:lstStyle/>
        <a:p>
          <a:endParaRPr lang="ru-RU"/>
        </a:p>
      </dgm:t>
    </dgm:pt>
    <dgm:pt modelId="{E71FD0D4-4FBB-4215-A2DE-0667E3477029}" type="sibTrans" cxnId="{B979229E-04EA-44B2-9BCA-7AC5C7BD0C15}">
      <dgm:prSet/>
      <dgm:spPr/>
      <dgm:t>
        <a:bodyPr/>
        <a:lstStyle/>
        <a:p>
          <a:endParaRPr lang="ru-RU"/>
        </a:p>
      </dgm:t>
    </dgm:pt>
    <dgm:pt modelId="{5031B20A-1E3D-4FCD-94F9-87045F483237}" type="pres">
      <dgm:prSet presAssocID="{01E87D46-0626-46D1-B8E8-1984AD27A2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4540AD1-0158-4B2D-8232-C044CA0D6C09}" type="pres">
      <dgm:prSet presAssocID="{8755CF25-7B6A-45A3-BC34-C5FE442737E3}" presName="hierRoot1" presStyleCnt="0"/>
      <dgm:spPr/>
    </dgm:pt>
    <dgm:pt modelId="{C91FD609-5669-4436-BF6C-85AEC78406DE}" type="pres">
      <dgm:prSet presAssocID="{8755CF25-7B6A-45A3-BC34-C5FE442737E3}" presName="composite" presStyleCnt="0"/>
      <dgm:spPr/>
    </dgm:pt>
    <dgm:pt modelId="{2F52D74A-8755-4B32-8AAD-3D00E26CA047}" type="pres">
      <dgm:prSet presAssocID="{8755CF25-7B6A-45A3-BC34-C5FE442737E3}" presName="background" presStyleLbl="node0" presStyleIdx="0" presStyleCnt="1"/>
      <dgm:spPr/>
    </dgm:pt>
    <dgm:pt modelId="{C541E7D0-5FFA-4120-8EBC-84D2B4D2F639}" type="pres">
      <dgm:prSet presAssocID="{8755CF25-7B6A-45A3-BC34-C5FE442737E3}" presName="text" presStyleLbl="fgAcc0" presStyleIdx="0" presStyleCnt="1" custScaleX="344578" custLinFactNeighborX="-51830" custLinFactNeighborY="-101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52E81D-1A2C-4EFD-8533-BB3C7CCA2951}" type="pres">
      <dgm:prSet presAssocID="{8755CF25-7B6A-45A3-BC34-C5FE442737E3}" presName="hierChild2" presStyleCnt="0"/>
      <dgm:spPr/>
    </dgm:pt>
    <dgm:pt modelId="{05D7497B-E465-448B-AD3E-51C275200030}" type="pres">
      <dgm:prSet presAssocID="{5580DA60-0470-4A42-B019-406ADC75F553}" presName="Name10" presStyleLbl="parChTrans1D2" presStyleIdx="0" presStyleCnt="2"/>
      <dgm:spPr/>
    </dgm:pt>
    <dgm:pt modelId="{B1FADBB8-AEA3-4181-8E70-2599AC5A0D06}" type="pres">
      <dgm:prSet presAssocID="{A34EFCB4-AB4D-4400-B1CB-2E9A0BF8E2C5}" presName="hierRoot2" presStyleCnt="0"/>
      <dgm:spPr/>
    </dgm:pt>
    <dgm:pt modelId="{CD510554-E8C5-4531-AD87-524203355FA7}" type="pres">
      <dgm:prSet presAssocID="{A34EFCB4-AB4D-4400-B1CB-2E9A0BF8E2C5}" presName="composite2" presStyleCnt="0"/>
      <dgm:spPr/>
    </dgm:pt>
    <dgm:pt modelId="{7080EEAF-99FC-4658-B840-53E464832AD2}" type="pres">
      <dgm:prSet presAssocID="{A34EFCB4-AB4D-4400-B1CB-2E9A0BF8E2C5}" presName="background2" presStyleLbl="node2" presStyleIdx="0" presStyleCnt="2"/>
      <dgm:spPr/>
    </dgm:pt>
    <dgm:pt modelId="{D8EE240B-FAEC-4397-94E5-F7DCBECCD549}" type="pres">
      <dgm:prSet presAssocID="{A34EFCB4-AB4D-4400-B1CB-2E9A0BF8E2C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FF4F12-251A-42C7-BA77-D0CC677FC9C8}" type="pres">
      <dgm:prSet presAssocID="{A34EFCB4-AB4D-4400-B1CB-2E9A0BF8E2C5}" presName="hierChild3" presStyleCnt="0"/>
      <dgm:spPr/>
    </dgm:pt>
    <dgm:pt modelId="{BD4C0F65-79CD-4928-A591-0561004CD7F9}" type="pres">
      <dgm:prSet presAssocID="{A64A8410-C3B6-4148-A0DF-23E4217129D8}" presName="Name10" presStyleLbl="parChTrans1D2" presStyleIdx="1" presStyleCnt="2"/>
      <dgm:spPr/>
    </dgm:pt>
    <dgm:pt modelId="{4AC11500-E856-466C-9A16-D1DCF912E233}" type="pres">
      <dgm:prSet presAssocID="{F385AD2F-74B2-42AD-9FC7-7005425E1148}" presName="hierRoot2" presStyleCnt="0"/>
      <dgm:spPr/>
    </dgm:pt>
    <dgm:pt modelId="{248A7DEC-C144-4502-AA20-8C7482438461}" type="pres">
      <dgm:prSet presAssocID="{F385AD2F-74B2-42AD-9FC7-7005425E1148}" presName="composite2" presStyleCnt="0"/>
      <dgm:spPr/>
    </dgm:pt>
    <dgm:pt modelId="{3D69BC55-B6F0-4661-B35C-AA6F84CB97BA}" type="pres">
      <dgm:prSet presAssocID="{F385AD2F-74B2-42AD-9FC7-7005425E1148}" presName="background2" presStyleLbl="node2" presStyleIdx="1" presStyleCnt="2"/>
      <dgm:spPr/>
    </dgm:pt>
    <dgm:pt modelId="{2CEBEEBC-B609-4094-88DB-8C46171A985B}" type="pres">
      <dgm:prSet presAssocID="{F385AD2F-74B2-42AD-9FC7-7005425E114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E447CF-1125-4972-853E-38AD65703427}" type="pres">
      <dgm:prSet presAssocID="{F385AD2F-74B2-42AD-9FC7-7005425E1148}" presName="hierChild3" presStyleCnt="0"/>
      <dgm:spPr/>
    </dgm:pt>
  </dgm:ptLst>
  <dgm:cxnLst>
    <dgm:cxn modelId="{6E0FFF79-9418-4FEA-B303-AD8A569A641B}" type="presOf" srcId="{A34EFCB4-AB4D-4400-B1CB-2E9A0BF8E2C5}" destId="{D8EE240B-FAEC-4397-94E5-F7DCBECCD549}" srcOrd="0" destOrd="0" presId="urn:microsoft.com/office/officeart/2005/8/layout/hierarchy1"/>
    <dgm:cxn modelId="{59A2EAF3-5AC8-41DB-B9DD-D6CDD8D31986}" srcId="{8755CF25-7B6A-45A3-BC34-C5FE442737E3}" destId="{A34EFCB4-AB4D-4400-B1CB-2E9A0BF8E2C5}" srcOrd="0" destOrd="0" parTransId="{5580DA60-0470-4A42-B019-406ADC75F553}" sibTransId="{BD3280D6-34A7-4937-BF44-C8C216D1B191}"/>
    <dgm:cxn modelId="{2F405370-B6BA-4E5A-BE93-FF05182C7DA4}" type="presOf" srcId="{F385AD2F-74B2-42AD-9FC7-7005425E1148}" destId="{2CEBEEBC-B609-4094-88DB-8C46171A985B}" srcOrd="0" destOrd="0" presId="urn:microsoft.com/office/officeart/2005/8/layout/hierarchy1"/>
    <dgm:cxn modelId="{4498515E-82D2-4B6C-AF3D-D245B9356E24}" type="presOf" srcId="{A64A8410-C3B6-4148-A0DF-23E4217129D8}" destId="{BD4C0F65-79CD-4928-A591-0561004CD7F9}" srcOrd="0" destOrd="0" presId="urn:microsoft.com/office/officeart/2005/8/layout/hierarchy1"/>
    <dgm:cxn modelId="{240C99F5-6477-4440-BECB-CA65C1FFD583}" type="presOf" srcId="{5580DA60-0470-4A42-B019-406ADC75F553}" destId="{05D7497B-E465-448B-AD3E-51C275200030}" srcOrd="0" destOrd="0" presId="urn:microsoft.com/office/officeart/2005/8/layout/hierarchy1"/>
    <dgm:cxn modelId="{3244A9F7-B847-4959-BA5A-8CBBD6479676}" type="presOf" srcId="{01E87D46-0626-46D1-B8E8-1984AD27A2F4}" destId="{5031B20A-1E3D-4FCD-94F9-87045F483237}" srcOrd="0" destOrd="0" presId="urn:microsoft.com/office/officeart/2005/8/layout/hierarchy1"/>
    <dgm:cxn modelId="{B979229E-04EA-44B2-9BCA-7AC5C7BD0C15}" srcId="{8755CF25-7B6A-45A3-BC34-C5FE442737E3}" destId="{F385AD2F-74B2-42AD-9FC7-7005425E1148}" srcOrd="1" destOrd="0" parTransId="{A64A8410-C3B6-4148-A0DF-23E4217129D8}" sibTransId="{E71FD0D4-4FBB-4215-A2DE-0667E3477029}"/>
    <dgm:cxn modelId="{B56C8FEF-F86E-435F-8CEC-DA172D32C6A4}" srcId="{01E87D46-0626-46D1-B8E8-1984AD27A2F4}" destId="{8755CF25-7B6A-45A3-BC34-C5FE442737E3}" srcOrd="0" destOrd="0" parTransId="{E564FCF0-6555-43B0-B3E4-95AAAAF034E7}" sibTransId="{6CB8985B-9123-48EB-B0AE-5778B6FF43EC}"/>
    <dgm:cxn modelId="{87865C37-1CDC-4163-8170-7309301B3D78}" type="presOf" srcId="{8755CF25-7B6A-45A3-BC34-C5FE442737E3}" destId="{C541E7D0-5FFA-4120-8EBC-84D2B4D2F639}" srcOrd="0" destOrd="0" presId="urn:microsoft.com/office/officeart/2005/8/layout/hierarchy1"/>
    <dgm:cxn modelId="{A38B7AA9-8624-48D4-ACA1-5D0BF28A7638}" type="presParOf" srcId="{5031B20A-1E3D-4FCD-94F9-87045F483237}" destId="{14540AD1-0158-4B2D-8232-C044CA0D6C09}" srcOrd="0" destOrd="0" presId="urn:microsoft.com/office/officeart/2005/8/layout/hierarchy1"/>
    <dgm:cxn modelId="{62F8778F-3A84-4B8A-85E8-F3C1621136C6}" type="presParOf" srcId="{14540AD1-0158-4B2D-8232-C044CA0D6C09}" destId="{C91FD609-5669-4436-BF6C-85AEC78406DE}" srcOrd="0" destOrd="0" presId="urn:microsoft.com/office/officeart/2005/8/layout/hierarchy1"/>
    <dgm:cxn modelId="{160F2C5A-F128-46BD-8A45-628C5CD90D87}" type="presParOf" srcId="{C91FD609-5669-4436-BF6C-85AEC78406DE}" destId="{2F52D74A-8755-4B32-8AAD-3D00E26CA047}" srcOrd="0" destOrd="0" presId="urn:microsoft.com/office/officeart/2005/8/layout/hierarchy1"/>
    <dgm:cxn modelId="{077CC229-E969-4498-9B7C-A5BB54D6DB6C}" type="presParOf" srcId="{C91FD609-5669-4436-BF6C-85AEC78406DE}" destId="{C541E7D0-5FFA-4120-8EBC-84D2B4D2F639}" srcOrd="1" destOrd="0" presId="urn:microsoft.com/office/officeart/2005/8/layout/hierarchy1"/>
    <dgm:cxn modelId="{8CB3B7FF-886E-4DB2-A664-84066F86BB50}" type="presParOf" srcId="{14540AD1-0158-4B2D-8232-C044CA0D6C09}" destId="{E352E81D-1A2C-4EFD-8533-BB3C7CCA2951}" srcOrd="1" destOrd="0" presId="urn:microsoft.com/office/officeart/2005/8/layout/hierarchy1"/>
    <dgm:cxn modelId="{D8F3AE50-2157-4722-8F4C-72EB0F643D34}" type="presParOf" srcId="{E352E81D-1A2C-4EFD-8533-BB3C7CCA2951}" destId="{05D7497B-E465-448B-AD3E-51C275200030}" srcOrd="0" destOrd="0" presId="urn:microsoft.com/office/officeart/2005/8/layout/hierarchy1"/>
    <dgm:cxn modelId="{034A21E7-F285-4D04-B7DB-9C1FB1BBC28E}" type="presParOf" srcId="{E352E81D-1A2C-4EFD-8533-BB3C7CCA2951}" destId="{B1FADBB8-AEA3-4181-8E70-2599AC5A0D06}" srcOrd="1" destOrd="0" presId="urn:microsoft.com/office/officeart/2005/8/layout/hierarchy1"/>
    <dgm:cxn modelId="{E5E08DCD-E840-4C0E-A606-2F1FDF10FDC2}" type="presParOf" srcId="{B1FADBB8-AEA3-4181-8E70-2599AC5A0D06}" destId="{CD510554-E8C5-4531-AD87-524203355FA7}" srcOrd="0" destOrd="0" presId="urn:microsoft.com/office/officeart/2005/8/layout/hierarchy1"/>
    <dgm:cxn modelId="{C7004C76-F521-4FFE-B5B8-EF293534AAD0}" type="presParOf" srcId="{CD510554-E8C5-4531-AD87-524203355FA7}" destId="{7080EEAF-99FC-4658-B840-53E464832AD2}" srcOrd="0" destOrd="0" presId="urn:microsoft.com/office/officeart/2005/8/layout/hierarchy1"/>
    <dgm:cxn modelId="{DF668306-FD80-45C3-A240-BE653BE83E38}" type="presParOf" srcId="{CD510554-E8C5-4531-AD87-524203355FA7}" destId="{D8EE240B-FAEC-4397-94E5-F7DCBECCD549}" srcOrd="1" destOrd="0" presId="urn:microsoft.com/office/officeart/2005/8/layout/hierarchy1"/>
    <dgm:cxn modelId="{7B63C6DF-E972-4676-91A3-B29E71AA4CC6}" type="presParOf" srcId="{B1FADBB8-AEA3-4181-8E70-2599AC5A0D06}" destId="{B3FF4F12-251A-42C7-BA77-D0CC677FC9C8}" srcOrd="1" destOrd="0" presId="urn:microsoft.com/office/officeart/2005/8/layout/hierarchy1"/>
    <dgm:cxn modelId="{C105ABB6-700E-49E0-B70E-FE7703410D77}" type="presParOf" srcId="{E352E81D-1A2C-4EFD-8533-BB3C7CCA2951}" destId="{BD4C0F65-79CD-4928-A591-0561004CD7F9}" srcOrd="2" destOrd="0" presId="urn:microsoft.com/office/officeart/2005/8/layout/hierarchy1"/>
    <dgm:cxn modelId="{499305B6-DF86-4543-B503-825AB64D122A}" type="presParOf" srcId="{E352E81D-1A2C-4EFD-8533-BB3C7CCA2951}" destId="{4AC11500-E856-466C-9A16-D1DCF912E233}" srcOrd="3" destOrd="0" presId="urn:microsoft.com/office/officeart/2005/8/layout/hierarchy1"/>
    <dgm:cxn modelId="{15DFB65E-16F8-4D48-9BEB-D2D63D6F60B0}" type="presParOf" srcId="{4AC11500-E856-466C-9A16-D1DCF912E233}" destId="{248A7DEC-C144-4502-AA20-8C7482438461}" srcOrd="0" destOrd="0" presId="urn:microsoft.com/office/officeart/2005/8/layout/hierarchy1"/>
    <dgm:cxn modelId="{2ACC49BF-41C0-4137-89D8-837BEFD64262}" type="presParOf" srcId="{248A7DEC-C144-4502-AA20-8C7482438461}" destId="{3D69BC55-B6F0-4661-B35C-AA6F84CB97BA}" srcOrd="0" destOrd="0" presId="urn:microsoft.com/office/officeart/2005/8/layout/hierarchy1"/>
    <dgm:cxn modelId="{79D6A496-A1A9-4B6E-BFF7-AE9CA22E04D8}" type="presParOf" srcId="{248A7DEC-C144-4502-AA20-8C7482438461}" destId="{2CEBEEBC-B609-4094-88DB-8C46171A985B}" srcOrd="1" destOrd="0" presId="urn:microsoft.com/office/officeart/2005/8/layout/hierarchy1"/>
    <dgm:cxn modelId="{3DBDE844-90D4-4722-89D1-62A976FFD097}" type="presParOf" srcId="{4AC11500-E856-466C-9A16-D1DCF912E233}" destId="{CCE447CF-1125-4972-853E-38AD6570342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F9E665-0986-4EB3-B260-3AA24FB0C18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5313AF-E857-4374-B003-F56E1CECEDEB}">
      <dgm:prSet phldrT="[Текст]" custT="1"/>
      <dgm:spPr/>
      <dgm:t>
        <a:bodyPr/>
        <a:lstStyle/>
        <a:p>
          <a:r>
            <a:rPr lang="ru-RU" sz="3200" dirty="0" smtClean="0"/>
            <a:t>По профилю</a:t>
          </a:r>
          <a:endParaRPr lang="ru-RU" sz="3200" dirty="0"/>
        </a:p>
      </dgm:t>
    </dgm:pt>
    <dgm:pt modelId="{773A8D4B-54A0-4FAE-9C6F-49CFC50E00AF}" type="parTrans" cxnId="{203249D4-3929-4010-BF79-204C57E63FF8}">
      <dgm:prSet/>
      <dgm:spPr/>
      <dgm:t>
        <a:bodyPr/>
        <a:lstStyle/>
        <a:p>
          <a:endParaRPr lang="ru-RU"/>
        </a:p>
      </dgm:t>
    </dgm:pt>
    <dgm:pt modelId="{1FD55203-EBBE-443B-9E6B-3CDF453AFB22}" type="sibTrans" cxnId="{203249D4-3929-4010-BF79-204C57E63FF8}">
      <dgm:prSet/>
      <dgm:spPr/>
      <dgm:t>
        <a:bodyPr/>
        <a:lstStyle/>
        <a:p>
          <a:endParaRPr lang="ru-RU"/>
        </a:p>
      </dgm:t>
    </dgm:pt>
    <dgm:pt modelId="{390F6330-671E-430F-A5B1-D5603C74C5C5}">
      <dgm:prSet phldrT="[Текст]" custT="1"/>
      <dgm:spPr/>
      <dgm:t>
        <a:bodyPr/>
        <a:lstStyle/>
        <a:p>
          <a:r>
            <a:rPr lang="ru-RU" sz="1600" dirty="0" smtClean="0"/>
            <a:t>Комплексные </a:t>
          </a:r>
        </a:p>
        <a:p>
          <a:r>
            <a:rPr lang="ru-RU" sz="1600" dirty="0" smtClean="0"/>
            <a:t>(для сохранения и восстановления ПК) </a:t>
          </a:r>
          <a:endParaRPr lang="ru-RU" sz="1600" dirty="0"/>
        </a:p>
      </dgm:t>
    </dgm:pt>
    <dgm:pt modelId="{816F61BC-E90D-4020-BDE8-3F18FD34D3C1}" type="parTrans" cxnId="{6D0EC811-2688-4875-9E3C-E726BA8C088E}">
      <dgm:prSet/>
      <dgm:spPr/>
      <dgm:t>
        <a:bodyPr/>
        <a:lstStyle/>
        <a:p>
          <a:endParaRPr lang="ru-RU"/>
        </a:p>
      </dgm:t>
    </dgm:pt>
    <dgm:pt modelId="{FBD5FC59-2460-46F6-979F-A7A248D7DCE4}" type="sibTrans" cxnId="{6D0EC811-2688-4875-9E3C-E726BA8C088E}">
      <dgm:prSet/>
      <dgm:spPr/>
      <dgm:t>
        <a:bodyPr/>
        <a:lstStyle/>
        <a:p>
          <a:endParaRPr lang="ru-RU"/>
        </a:p>
      </dgm:t>
    </dgm:pt>
    <dgm:pt modelId="{326C02D3-FD58-4BE1-9126-FFF36091120B}">
      <dgm:prSet phldrT="[Текст]" custT="1"/>
      <dgm:spPr/>
      <dgm:t>
        <a:bodyPr/>
        <a:lstStyle/>
        <a:p>
          <a:r>
            <a:rPr lang="ru-RU" sz="1400" dirty="0" smtClean="0"/>
            <a:t>биологические</a:t>
          </a:r>
        </a:p>
        <a:p>
          <a:r>
            <a:rPr lang="ru-RU" sz="1400" dirty="0" smtClean="0"/>
            <a:t>(для сохранения и</a:t>
          </a:r>
        </a:p>
        <a:p>
          <a:r>
            <a:rPr lang="ru-RU" sz="1400" dirty="0" smtClean="0"/>
            <a:t>восстановления редких и исчезающих видов растений и животных)</a:t>
          </a:r>
          <a:endParaRPr lang="ru-RU" sz="1400" dirty="0"/>
        </a:p>
      </dgm:t>
    </dgm:pt>
    <dgm:pt modelId="{F14AB200-2301-4B20-8FCA-36B15D0029E3}" type="parTrans" cxnId="{C1F4E614-0676-4C77-AC88-8874FC2CE751}">
      <dgm:prSet/>
      <dgm:spPr/>
      <dgm:t>
        <a:bodyPr/>
        <a:lstStyle/>
        <a:p>
          <a:endParaRPr lang="ru-RU"/>
        </a:p>
      </dgm:t>
    </dgm:pt>
    <dgm:pt modelId="{005D8C02-2B81-4626-AF97-2A88CD581CC2}" type="sibTrans" cxnId="{C1F4E614-0676-4C77-AC88-8874FC2CE751}">
      <dgm:prSet/>
      <dgm:spPr/>
      <dgm:t>
        <a:bodyPr/>
        <a:lstStyle/>
        <a:p>
          <a:endParaRPr lang="ru-RU"/>
        </a:p>
      </dgm:t>
    </dgm:pt>
    <dgm:pt modelId="{91A74BAD-6F76-4136-9C33-E3C88CD9930E}">
      <dgm:prSet phldrT="[Текст]" custT="1"/>
      <dgm:spPr/>
      <dgm:t>
        <a:bodyPr/>
        <a:lstStyle/>
        <a:p>
          <a:r>
            <a:rPr lang="ru-RU" sz="1400" dirty="0" smtClean="0"/>
            <a:t>Гидрологические </a:t>
          </a:r>
        </a:p>
        <a:p>
          <a:r>
            <a:rPr lang="ru-RU" sz="1400" dirty="0" smtClean="0"/>
            <a:t>( для сохранения и восстановления ценных </a:t>
          </a:r>
          <a:r>
            <a:rPr lang="ru-RU" sz="1300" dirty="0" smtClean="0"/>
            <a:t>водных объектов)</a:t>
          </a:r>
          <a:endParaRPr lang="ru-RU" sz="1300" dirty="0"/>
        </a:p>
      </dgm:t>
    </dgm:pt>
    <dgm:pt modelId="{A38EDBB1-A30E-4831-BBD9-0999311A974D}" type="parTrans" cxnId="{B474D635-D52B-455D-A280-A39AAE7D8F29}">
      <dgm:prSet/>
      <dgm:spPr/>
      <dgm:t>
        <a:bodyPr/>
        <a:lstStyle/>
        <a:p>
          <a:endParaRPr lang="ru-RU"/>
        </a:p>
      </dgm:t>
    </dgm:pt>
    <dgm:pt modelId="{5F2AC312-9C09-4B2D-982D-83377AC6A69A}" type="sibTrans" cxnId="{B474D635-D52B-455D-A280-A39AAE7D8F29}">
      <dgm:prSet/>
      <dgm:spPr/>
      <dgm:t>
        <a:bodyPr/>
        <a:lstStyle/>
        <a:p>
          <a:endParaRPr lang="ru-RU"/>
        </a:p>
      </dgm:t>
    </dgm:pt>
    <dgm:pt modelId="{8E39DC5E-F804-4DF4-86DF-4DD64CFD46E1}">
      <dgm:prSet custT="1"/>
      <dgm:spPr/>
      <dgm:t>
        <a:bodyPr/>
        <a:lstStyle/>
        <a:p>
          <a:r>
            <a:rPr lang="ru-RU" sz="1600" dirty="0" smtClean="0"/>
            <a:t>палеонтологические( для сохранения ископаемых объектов</a:t>
          </a:r>
          <a:r>
            <a:rPr lang="ru-RU" sz="1200" dirty="0" smtClean="0"/>
            <a:t>)</a:t>
          </a:r>
          <a:endParaRPr lang="ru-RU" sz="800" dirty="0"/>
        </a:p>
      </dgm:t>
    </dgm:pt>
    <dgm:pt modelId="{E5E0601E-FBBC-4C6F-9566-805E64853C7F}" type="parTrans" cxnId="{138F6F23-25D0-4852-88AB-0223A279F47E}">
      <dgm:prSet/>
      <dgm:spPr/>
      <dgm:t>
        <a:bodyPr/>
        <a:lstStyle/>
        <a:p>
          <a:endParaRPr lang="ru-RU"/>
        </a:p>
      </dgm:t>
    </dgm:pt>
    <dgm:pt modelId="{E1EEF89A-3D57-42DD-A3A8-2295224D5493}" type="sibTrans" cxnId="{138F6F23-25D0-4852-88AB-0223A279F47E}">
      <dgm:prSet/>
      <dgm:spPr/>
      <dgm:t>
        <a:bodyPr/>
        <a:lstStyle/>
        <a:p>
          <a:endParaRPr lang="ru-RU"/>
        </a:p>
      </dgm:t>
    </dgm:pt>
    <dgm:pt modelId="{0140E4B6-4FC5-4221-A43A-0515E16EF58A}" type="pres">
      <dgm:prSet presAssocID="{FFF9E665-0986-4EB3-B260-3AA24FB0C1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6802F55-659B-4417-8ACC-2FDF3A4F1C27}" type="pres">
      <dgm:prSet presAssocID="{0C5313AF-E857-4374-B003-F56E1CECEDEB}" presName="hierRoot1" presStyleCnt="0">
        <dgm:presLayoutVars>
          <dgm:hierBranch val="init"/>
        </dgm:presLayoutVars>
      </dgm:prSet>
      <dgm:spPr/>
    </dgm:pt>
    <dgm:pt modelId="{CCB73B2C-1101-4FD1-A0ED-588D4C102A5A}" type="pres">
      <dgm:prSet presAssocID="{0C5313AF-E857-4374-B003-F56E1CECEDEB}" presName="rootComposite1" presStyleCnt="0"/>
      <dgm:spPr/>
    </dgm:pt>
    <dgm:pt modelId="{9D1FEA33-91D1-4823-B54F-91DEA755A8E8}" type="pres">
      <dgm:prSet presAssocID="{0C5313AF-E857-4374-B003-F56E1CECEDEB}" presName="rootText1" presStyleLbl="node0" presStyleIdx="0" presStyleCnt="1" custScaleX="240588" custScaleY="230895" custLinFactY="-100000" custLinFactNeighborX="0" custLinFactNeighborY="-129486">
        <dgm:presLayoutVars>
          <dgm:chPref val="3"/>
        </dgm:presLayoutVars>
      </dgm:prSet>
      <dgm:spPr/>
    </dgm:pt>
    <dgm:pt modelId="{FEA5D417-3B0A-41B3-B135-1B4843DC6A49}" type="pres">
      <dgm:prSet presAssocID="{0C5313AF-E857-4374-B003-F56E1CECEDEB}" presName="rootConnector1" presStyleLbl="node1" presStyleIdx="0" presStyleCnt="0"/>
      <dgm:spPr/>
    </dgm:pt>
    <dgm:pt modelId="{ABE58AAB-3773-451C-B279-E4428398D1D6}" type="pres">
      <dgm:prSet presAssocID="{0C5313AF-E857-4374-B003-F56E1CECEDEB}" presName="hierChild2" presStyleCnt="0"/>
      <dgm:spPr/>
    </dgm:pt>
    <dgm:pt modelId="{0A49D169-6044-43DD-9C3C-26355D1E6994}" type="pres">
      <dgm:prSet presAssocID="{816F61BC-E90D-4020-BDE8-3F18FD34D3C1}" presName="Name37" presStyleLbl="parChTrans1D2" presStyleIdx="0" presStyleCnt="4"/>
      <dgm:spPr/>
    </dgm:pt>
    <dgm:pt modelId="{88B07F85-7FE9-463B-822E-05B7AE72CA2B}" type="pres">
      <dgm:prSet presAssocID="{390F6330-671E-430F-A5B1-D5603C74C5C5}" presName="hierRoot2" presStyleCnt="0">
        <dgm:presLayoutVars>
          <dgm:hierBranch val="init"/>
        </dgm:presLayoutVars>
      </dgm:prSet>
      <dgm:spPr/>
    </dgm:pt>
    <dgm:pt modelId="{32E848DD-6F3B-4802-B019-BF39A1C1DF66}" type="pres">
      <dgm:prSet presAssocID="{390F6330-671E-430F-A5B1-D5603C74C5C5}" presName="rootComposite" presStyleCnt="0"/>
      <dgm:spPr/>
    </dgm:pt>
    <dgm:pt modelId="{8E2E77AC-0294-4A4F-A7C1-F5037520687A}" type="pres">
      <dgm:prSet presAssocID="{390F6330-671E-430F-A5B1-D5603C74C5C5}" presName="rootText" presStyleLbl="node2" presStyleIdx="0" presStyleCnt="4" custScaleX="205762" custScaleY="198994" custLinFactY="-97189" custLinFactNeighborX="1627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8A27C1-C98A-4A1C-A00F-0A332CA69BAA}" type="pres">
      <dgm:prSet presAssocID="{390F6330-671E-430F-A5B1-D5603C74C5C5}" presName="rootConnector" presStyleLbl="node2" presStyleIdx="0" presStyleCnt="4"/>
      <dgm:spPr/>
    </dgm:pt>
    <dgm:pt modelId="{EA390BB5-74B8-412A-8613-89CBEC8C39CA}" type="pres">
      <dgm:prSet presAssocID="{390F6330-671E-430F-A5B1-D5603C74C5C5}" presName="hierChild4" presStyleCnt="0"/>
      <dgm:spPr/>
    </dgm:pt>
    <dgm:pt modelId="{E5237EE6-754F-4024-8BE3-6B0C3C9C82FA}" type="pres">
      <dgm:prSet presAssocID="{390F6330-671E-430F-A5B1-D5603C74C5C5}" presName="hierChild5" presStyleCnt="0"/>
      <dgm:spPr/>
    </dgm:pt>
    <dgm:pt modelId="{5FAD28BC-3B6A-4067-8155-4F6E4C1D59B2}" type="pres">
      <dgm:prSet presAssocID="{F14AB200-2301-4B20-8FCA-36B15D0029E3}" presName="Name37" presStyleLbl="parChTrans1D2" presStyleIdx="1" presStyleCnt="4"/>
      <dgm:spPr/>
    </dgm:pt>
    <dgm:pt modelId="{178E63AD-3F9C-4DCD-BFA6-36FF8558515F}" type="pres">
      <dgm:prSet presAssocID="{326C02D3-FD58-4BE1-9126-FFF36091120B}" presName="hierRoot2" presStyleCnt="0">
        <dgm:presLayoutVars>
          <dgm:hierBranch val="init"/>
        </dgm:presLayoutVars>
      </dgm:prSet>
      <dgm:spPr/>
    </dgm:pt>
    <dgm:pt modelId="{8037874A-7B1A-4017-99EC-0376D09B47FD}" type="pres">
      <dgm:prSet presAssocID="{326C02D3-FD58-4BE1-9126-FFF36091120B}" presName="rootComposite" presStyleCnt="0"/>
      <dgm:spPr/>
    </dgm:pt>
    <dgm:pt modelId="{C7D42576-7626-4946-8342-D546BC4157F3}" type="pres">
      <dgm:prSet presAssocID="{326C02D3-FD58-4BE1-9126-FFF36091120B}" presName="rootText" presStyleLbl="node2" presStyleIdx="1" presStyleCnt="4" custScaleX="228959" custScaleY="283169" custLinFactY="22230" custLinFactNeighborX="-6773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BCAAF2-4E16-4E7A-9920-23B50D83781E}" type="pres">
      <dgm:prSet presAssocID="{326C02D3-FD58-4BE1-9126-FFF36091120B}" presName="rootConnector" presStyleLbl="node2" presStyleIdx="1" presStyleCnt="4"/>
      <dgm:spPr/>
    </dgm:pt>
    <dgm:pt modelId="{B3B82FF8-AF60-4230-9F8D-DCB4487B9009}" type="pres">
      <dgm:prSet presAssocID="{326C02D3-FD58-4BE1-9126-FFF36091120B}" presName="hierChild4" presStyleCnt="0"/>
      <dgm:spPr/>
    </dgm:pt>
    <dgm:pt modelId="{1B7B6C7D-FA16-4AE9-9392-3A3A457A9365}" type="pres">
      <dgm:prSet presAssocID="{326C02D3-FD58-4BE1-9126-FFF36091120B}" presName="hierChild5" presStyleCnt="0"/>
      <dgm:spPr/>
    </dgm:pt>
    <dgm:pt modelId="{C5D801DA-5CCB-447D-A4D3-2E8F987AA0E9}" type="pres">
      <dgm:prSet presAssocID="{A38EDBB1-A30E-4831-BBD9-0999311A974D}" presName="Name37" presStyleLbl="parChTrans1D2" presStyleIdx="2" presStyleCnt="4"/>
      <dgm:spPr/>
    </dgm:pt>
    <dgm:pt modelId="{C2DAFF51-C96D-4B33-8280-E5407D99F6B3}" type="pres">
      <dgm:prSet presAssocID="{91A74BAD-6F76-4136-9C33-E3C88CD9930E}" presName="hierRoot2" presStyleCnt="0">
        <dgm:presLayoutVars>
          <dgm:hierBranch val="init"/>
        </dgm:presLayoutVars>
      </dgm:prSet>
      <dgm:spPr/>
    </dgm:pt>
    <dgm:pt modelId="{51740032-7228-44A6-8A6C-B70C07762C33}" type="pres">
      <dgm:prSet presAssocID="{91A74BAD-6F76-4136-9C33-E3C88CD9930E}" presName="rootComposite" presStyleCnt="0"/>
      <dgm:spPr/>
    </dgm:pt>
    <dgm:pt modelId="{F5C64BA9-9F07-4834-9E50-B046EB648F5C}" type="pres">
      <dgm:prSet presAssocID="{91A74BAD-6F76-4136-9C33-E3C88CD9930E}" presName="rootText" presStyleLbl="node2" presStyleIdx="2" presStyleCnt="4" custScaleX="192759" custScaleY="236804" custLinFactY="-90899" custLinFactNeighborX="5698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E50811-624B-4984-B1C2-80718D9DE902}" type="pres">
      <dgm:prSet presAssocID="{91A74BAD-6F76-4136-9C33-E3C88CD9930E}" presName="rootConnector" presStyleLbl="node2" presStyleIdx="2" presStyleCnt="4"/>
      <dgm:spPr/>
    </dgm:pt>
    <dgm:pt modelId="{7D9B306A-1069-400B-A3B9-504AC47F440D}" type="pres">
      <dgm:prSet presAssocID="{91A74BAD-6F76-4136-9C33-E3C88CD9930E}" presName="hierChild4" presStyleCnt="0"/>
      <dgm:spPr/>
    </dgm:pt>
    <dgm:pt modelId="{5B99446E-DFFD-4BA4-B420-090A91C3F66A}" type="pres">
      <dgm:prSet presAssocID="{91A74BAD-6F76-4136-9C33-E3C88CD9930E}" presName="hierChild5" presStyleCnt="0"/>
      <dgm:spPr/>
    </dgm:pt>
    <dgm:pt modelId="{42F2D83A-E58E-42F8-8734-FF18A0A1B0D1}" type="pres">
      <dgm:prSet presAssocID="{E5E0601E-FBBC-4C6F-9566-805E64853C7F}" presName="Name37" presStyleLbl="parChTrans1D2" presStyleIdx="3" presStyleCnt="4"/>
      <dgm:spPr/>
    </dgm:pt>
    <dgm:pt modelId="{4F48DB8A-8A1F-45B1-9549-1E6965503C17}" type="pres">
      <dgm:prSet presAssocID="{8E39DC5E-F804-4DF4-86DF-4DD64CFD46E1}" presName="hierRoot2" presStyleCnt="0">
        <dgm:presLayoutVars>
          <dgm:hierBranch val="init"/>
        </dgm:presLayoutVars>
      </dgm:prSet>
      <dgm:spPr/>
    </dgm:pt>
    <dgm:pt modelId="{844B352E-056B-4A4B-A336-39D049E82870}" type="pres">
      <dgm:prSet presAssocID="{8E39DC5E-F804-4DF4-86DF-4DD64CFD46E1}" presName="rootComposite" presStyleCnt="0"/>
      <dgm:spPr/>
    </dgm:pt>
    <dgm:pt modelId="{8A324D53-5850-4361-9554-97E51807CF14}" type="pres">
      <dgm:prSet presAssocID="{8E39DC5E-F804-4DF4-86DF-4DD64CFD46E1}" presName="rootText" presStyleLbl="node2" presStyleIdx="3" presStyleCnt="4" custScaleX="199327" custScaleY="205574" custLinFactX="-15640" custLinFactY="88753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D5ACA5-5414-4EC1-887A-E100A7836A5B}" type="pres">
      <dgm:prSet presAssocID="{8E39DC5E-F804-4DF4-86DF-4DD64CFD46E1}" presName="rootConnector" presStyleLbl="node2" presStyleIdx="3" presStyleCnt="4"/>
      <dgm:spPr/>
    </dgm:pt>
    <dgm:pt modelId="{55E53239-F23A-45C2-8915-181E0854133B}" type="pres">
      <dgm:prSet presAssocID="{8E39DC5E-F804-4DF4-86DF-4DD64CFD46E1}" presName="hierChild4" presStyleCnt="0"/>
      <dgm:spPr/>
    </dgm:pt>
    <dgm:pt modelId="{DB8272A6-F64F-44D4-95D9-5A2A1D4844E7}" type="pres">
      <dgm:prSet presAssocID="{8E39DC5E-F804-4DF4-86DF-4DD64CFD46E1}" presName="hierChild5" presStyleCnt="0"/>
      <dgm:spPr/>
    </dgm:pt>
    <dgm:pt modelId="{74485CBE-405D-493E-893C-30F50FBF340F}" type="pres">
      <dgm:prSet presAssocID="{0C5313AF-E857-4374-B003-F56E1CECEDEB}" presName="hierChild3" presStyleCnt="0"/>
      <dgm:spPr/>
    </dgm:pt>
  </dgm:ptLst>
  <dgm:cxnLst>
    <dgm:cxn modelId="{B5206AF9-7E7A-46E3-ACFC-D1B58A8ED928}" type="presOf" srcId="{FFF9E665-0986-4EB3-B260-3AA24FB0C185}" destId="{0140E4B6-4FC5-4221-A43A-0515E16EF58A}" srcOrd="0" destOrd="0" presId="urn:microsoft.com/office/officeart/2005/8/layout/orgChart1"/>
    <dgm:cxn modelId="{138F6F23-25D0-4852-88AB-0223A279F47E}" srcId="{0C5313AF-E857-4374-B003-F56E1CECEDEB}" destId="{8E39DC5E-F804-4DF4-86DF-4DD64CFD46E1}" srcOrd="3" destOrd="0" parTransId="{E5E0601E-FBBC-4C6F-9566-805E64853C7F}" sibTransId="{E1EEF89A-3D57-42DD-A3A8-2295224D5493}"/>
    <dgm:cxn modelId="{626BC7AE-DD23-4FE9-8DF2-E205B767D45B}" type="presOf" srcId="{8E39DC5E-F804-4DF4-86DF-4DD64CFD46E1}" destId="{52D5ACA5-5414-4EC1-887A-E100A7836A5B}" srcOrd="1" destOrd="0" presId="urn:microsoft.com/office/officeart/2005/8/layout/orgChart1"/>
    <dgm:cxn modelId="{B474D635-D52B-455D-A280-A39AAE7D8F29}" srcId="{0C5313AF-E857-4374-B003-F56E1CECEDEB}" destId="{91A74BAD-6F76-4136-9C33-E3C88CD9930E}" srcOrd="2" destOrd="0" parTransId="{A38EDBB1-A30E-4831-BBD9-0999311A974D}" sibTransId="{5F2AC312-9C09-4B2D-982D-83377AC6A69A}"/>
    <dgm:cxn modelId="{40573267-6CA4-45C7-8E45-C34FFDCCF692}" type="presOf" srcId="{326C02D3-FD58-4BE1-9126-FFF36091120B}" destId="{C7D42576-7626-4946-8342-D546BC4157F3}" srcOrd="0" destOrd="0" presId="urn:microsoft.com/office/officeart/2005/8/layout/orgChart1"/>
    <dgm:cxn modelId="{A0E55793-0E4C-4859-801C-C5FA13240879}" type="presOf" srcId="{0C5313AF-E857-4374-B003-F56E1CECEDEB}" destId="{9D1FEA33-91D1-4823-B54F-91DEA755A8E8}" srcOrd="0" destOrd="0" presId="urn:microsoft.com/office/officeart/2005/8/layout/orgChart1"/>
    <dgm:cxn modelId="{C889F5B6-3510-40C0-8845-A30AAE7D0DAB}" type="presOf" srcId="{816F61BC-E90D-4020-BDE8-3F18FD34D3C1}" destId="{0A49D169-6044-43DD-9C3C-26355D1E6994}" srcOrd="0" destOrd="0" presId="urn:microsoft.com/office/officeart/2005/8/layout/orgChart1"/>
    <dgm:cxn modelId="{DCF9157B-B692-4135-9DB9-D5F398D2A41D}" type="presOf" srcId="{F14AB200-2301-4B20-8FCA-36B15D0029E3}" destId="{5FAD28BC-3B6A-4067-8155-4F6E4C1D59B2}" srcOrd="0" destOrd="0" presId="urn:microsoft.com/office/officeart/2005/8/layout/orgChart1"/>
    <dgm:cxn modelId="{A4A6F538-1388-4FF6-BB83-0BFB2CF62DCE}" type="presOf" srcId="{8E39DC5E-F804-4DF4-86DF-4DD64CFD46E1}" destId="{8A324D53-5850-4361-9554-97E51807CF14}" srcOrd="0" destOrd="0" presId="urn:microsoft.com/office/officeart/2005/8/layout/orgChart1"/>
    <dgm:cxn modelId="{1E5C8A65-2902-411A-B2D8-5DAE9F3E824C}" type="presOf" srcId="{326C02D3-FD58-4BE1-9126-FFF36091120B}" destId="{29BCAAF2-4E16-4E7A-9920-23B50D83781E}" srcOrd="1" destOrd="0" presId="urn:microsoft.com/office/officeart/2005/8/layout/orgChart1"/>
    <dgm:cxn modelId="{33A12750-EE5E-4AAD-BE4C-77260B6182D9}" type="presOf" srcId="{91A74BAD-6F76-4136-9C33-E3C88CD9930E}" destId="{D5E50811-624B-4984-B1C2-80718D9DE902}" srcOrd="1" destOrd="0" presId="urn:microsoft.com/office/officeart/2005/8/layout/orgChart1"/>
    <dgm:cxn modelId="{6D0EC811-2688-4875-9E3C-E726BA8C088E}" srcId="{0C5313AF-E857-4374-B003-F56E1CECEDEB}" destId="{390F6330-671E-430F-A5B1-D5603C74C5C5}" srcOrd="0" destOrd="0" parTransId="{816F61BC-E90D-4020-BDE8-3F18FD34D3C1}" sibTransId="{FBD5FC59-2460-46F6-979F-A7A248D7DCE4}"/>
    <dgm:cxn modelId="{C1F4E614-0676-4C77-AC88-8874FC2CE751}" srcId="{0C5313AF-E857-4374-B003-F56E1CECEDEB}" destId="{326C02D3-FD58-4BE1-9126-FFF36091120B}" srcOrd="1" destOrd="0" parTransId="{F14AB200-2301-4B20-8FCA-36B15D0029E3}" sibTransId="{005D8C02-2B81-4626-AF97-2A88CD581CC2}"/>
    <dgm:cxn modelId="{CD26E60F-48E2-4F9B-88E5-B57F2D6BDDD1}" type="presOf" srcId="{A38EDBB1-A30E-4831-BBD9-0999311A974D}" destId="{C5D801DA-5CCB-447D-A4D3-2E8F987AA0E9}" srcOrd="0" destOrd="0" presId="urn:microsoft.com/office/officeart/2005/8/layout/orgChart1"/>
    <dgm:cxn modelId="{C3FC8934-ECCB-49CD-9AAF-A986725187F9}" type="presOf" srcId="{390F6330-671E-430F-A5B1-D5603C74C5C5}" destId="{8E2E77AC-0294-4A4F-A7C1-F5037520687A}" srcOrd="0" destOrd="0" presId="urn:microsoft.com/office/officeart/2005/8/layout/orgChart1"/>
    <dgm:cxn modelId="{40AF02CE-D886-4B8F-94D4-0DDAD9901AD0}" type="presOf" srcId="{91A74BAD-6F76-4136-9C33-E3C88CD9930E}" destId="{F5C64BA9-9F07-4834-9E50-B046EB648F5C}" srcOrd="0" destOrd="0" presId="urn:microsoft.com/office/officeart/2005/8/layout/orgChart1"/>
    <dgm:cxn modelId="{3FA3CD6E-2378-49F8-BABC-CBF0C42E63F7}" type="presOf" srcId="{390F6330-671E-430F-A5B1-D5603C74C5C5}" destId="{BA8A27C1-C98A-4A1C-A00F-0A332CA69BAA}" srcOrd="1" destOrd="0" presId="urn:microsoft.com/office/officeart/2005/8/layout/orgChart1"/>
    <dgm:cxn modelId="{BDE4F2A7-0182-4689-9563-E73DB4317B71}" type="presOf" srcId="{E5E0601E-FBBC-4C6F-9566-805E64853C7F}" destId="{42F2D83A-E58E-42F8-8734-FF18A0A1B0D1}" srcOrd="0" destOrd="0" presId="urn:microsoft.com/office/officeart/2005/8/layout/orgChart1"/>
    <dgm:cxn modelId="{203249D4-3929-4010-BF79-204C57E63FF8}" srcId="{FFF9E665-0986-4EB3-B260-3AA24FB0C185}" destId="{0C5313AF-E857-4374-B003-F56E1CECEDEB}" srcOrd="0" destOrd="0" parTransId="{773A8D4B-54A0-4FAE-9C6F-49CFC50E00AF}" sibTransId="{1FD55203-EBBE-443B-9E6B-3CDF453AFB22}"/>
    <dgm:cxn modelId="{78CFCDD0-1531-4C80-9F63-470A516035FD}" type="presOf" srcId="{0C5313AF-E857-4374-B003-F56E1CECEDEB}" destId="{FEA5D417-3B0A-41B3-B135-1B4843DC6A49}" srcOrd="1" destOrd="0" presId="urn:microsoft.com/office/officeart/2005/8/layout/orgChart1"/>
    <dgm:cxn modelId="{DCE5A848-1C43-430F-99D8-57EF81AE8366}" type="presParOf" srcId="{0140E4B6-4FC5-4221-A43A-0515E16EF58A}" destId="{D6802F55-659B-4417-8ACC-2FDF3A4F1C27}" srcOrd="0" destOrd="0" presId="urn:microsoft.com/office/officeart/2005/8/layout/orgChart1"/>
    <dgm:cxn modelId="{38E1344B-A742-435B-BAFB-F211434318C3}" type="presParOf" srcId="{D6802F55-659B-4417-8ACC-2FDF3A4F1C27}" destId="{CCB73B2C-1101-4FD1-A0ED-588D4C102A5A}" srcOrd="0" destOrd="0" presId="urn:microsoft.com/office/officeart/2005/8/layout/orgChart1"/>
    <dgm:cxn modelId="{91E6F256-CF11-495D-BCA8-806D9F443E1C}" type="presParOf" srcId="{CCB73B2C-1101-4FD1-A0ED-588D4C102A5A}" destId="{9D1FEA33-91D1-4823-B54F-91DEA755A8E8}" srcOrd="0" destOrd="0" presId="urn:microsoft.com/office/officeart/2005/8/layout/orgChart1"/>
    <dgm:cxn modelId="{C1493AD9-0684-4ADF-8978-CA003A088959}" type="presParOf" srcId="{CCB73B2C-1101-4FD1-A0ED-588D4C102A5A}" destId="{FEA5D417-3B0A-41B3-B135-1B4843DC6A49}" srcOrd="1" destOrd="0" presId="urn:microsoft.com/office/officeart/2005/8/layout/orgChart1"/>
    <dgm:cxn modelId="{395C1514-B438-43F9-A935-0CCFE2B4DB8E}" type="presParOf" srcId="{D6802F55-659B-4417-8ACC-2FDF3A4F1C27}" destId="{ABE58AAB-3773-451C-B279-E4428398D1D6}" srcOrd="1" destOrd="0" presId="urn:microsoft.com/office/officeart/2005/8/layout/orgChart1"/>
    <dgm:cxn modelId="{D8A49A74-766D-4BF9-8B4C-1B65F68212E0}" type="presParOf" srcId="{ABE58AAB-3773-451C-B279-E4428398D1D6}" destId="{0A49D169-6044-43DD-9C3C-26355D1E6994}" srcOrd="0" destOrd="0" presId="urn:microsoft.com/office/officeart/2005/8/layout/orgChart1"/>
    <dgm:cxn modelId="{B50AD400-FB43-4343-8D4B-55288CDEC95E}" type="presParOf" srcId="{ABE58AAB-3773-451C-B279-E4428398D1D6}" destId="{88B07F85-7FE9-463B-822E-05B7AE72CA2B}" srcOrd="1" destOrd="0" presId="urn:microsoft.com/office/officeart/2005/8/layout/orgChart1"/>
    <dgm:cxn modelId="{E8C00B12-DFF3-4985-A990-8A07C96E438D}" type="presParOf" srcId="{88B07F85-7FE9-463B-822E-05B7AE72CA2B}" destId="{32E848DD-6F3B-4802-B019-BF39A1C1DF66}" srcOrd="0" destOrd="0" presId="urn:microsoft.com/office/officeart/2005/8/layout/orgChart1"/>
    <dgm:cxn modelId="{4A5AFC4B-F440-4BAB-8F05-2946994AB8AA}" type="presParOf" srcId="{32E848DD-6F3B-4802-B019-BF39A1C1DF66}" destId="{8E2E77AC-0294-4A4F-A7C1-F5037520687A}" srcOrd="0" destOrd="0" presId="urn:microsoft.com/office/officeart/2005/8/layout/orgChart1"/>
    <dgm:cxn modelId="{F10B7BB5-57DC-4686-AAF9-E56E9836D8C2}" type="presParOf" srcId="{32E848DD-6F3B-4802-B019-BF39A1C1DF66}" destId="{BA8A27C1-C98A-4A1C-A00F-0A332CA69BAA}" srcOrd="1" destOrd="0" presId="urn:microsoft.com/office/officeart/2005/8/layout/orgChart1"/>
    <dgm:cxn modelId="{0A9D3E91-F46E-46F3-A744-D2BFFDB9943B}" type="presParOf" srcId="{88B07F85-7FE9-463B-822E-05B7AE72CA2B}" destId="{EA390BB5-74B8-412A-8613-89CBEC8C39CA}" srcOrd="1" destOrd="0" presId="urn:microsoft.com/office/officeart/2005/8/layout/orgChart1"/>
    <dgm:cxn modelId="{4C5B9405-9D22-4293-918C-CE944BCD6879}" type="presParOf" srcId="{88B07F85-7FE9-463B-822E-05B7AE72CA2B}" destId="{E5237EE6-754F-4024-8BE3-6B0C3C9C82FA}" srcOrd="2" destOrd="0" presId="urn:microsoft.com/office/officeart/2005/8/layout/orgChart1"/>
    <dgm:cxn modelId="{993F71FD-0133-4636-9FBE-A781E42956E9}" type="presParOf" srcId="{ABE58AAB-3773-451C-B279-E4428398D1D6}" destId="{5FAD28BC-3B6A-4067-8155-4F6E4C1D59B2}" srcOrd="2" destOrd="0" presId="urn:microsoft.com/office/officeart/2005/8/layout/orgChart1"/>
    <dgm:cxn modelId="{235D1048-33C0-4989-87A7-A98EF86EBAE6}" type="presParOf" srcId="{ABE58AAB-3773-451C-B279-E4428398D1D6}" destId="{178E63AD-3F9C-4DCD-BFA6-36FF8558515F}" srcOrd="3" destOrd="0" presId="urn:microsoft.com/office/officeart/2005/8/layout/orgChart1"/>
    <dgm:cxn modelId="{30B46EE6-EB62-4EF3-8D56-6425C695F7C7}" type="presParOf" srcId="{178E63AD-3F9C-4DCD-BFA6-36FF8558515F}" destId="{8037874A-7B1A-4017-99EC-0376D09B47FD}" srcOrd="0" destOrd="0" presId="urn:microsoft.com/office/officeart/2005/8/layout/orgChart1"/>
    <dgm:cxn modelId="{00983F03-3805-4C6A-AECF-ED6CEA0E73B5}" type="presParOf" srcId="{8037874A-7B1A-4017-99EC-0376D09B47FD}" destId="{C7D42576-7626-4946-8342-D546BC4157F3}" srcOrd="0" destOrd="0" presId="urn:microsoft.com/office/officeart/2005/8/layout/orgChart1"/>
    <dgm:cxn modelId="{23655DE2-EFF9-44A2-9329-4EDF67FD9628}" type="presParOf" srcId="{8037874A-7B1A-4017-99EC-0376D09B47FD}" destId="{29BCAAF2-4E16-4E7A-9920-23B50D83781E}" srcOrd="1" destOrd="0" presId="urn:microsoft.com/office/officeart/2005/8/layout/orgChart1"/>
    <dgm:cxn modelId="{2F64D82C-94D7-4847-8E43-6355918F3C7B}" type="presParOf" srcId="{178E63AD-3F9C-4DCD-BFA6-36FF8558515F}" destId="{B3B82FF8-AF60-4230-9F8D-DCB4487B9009}" srcOrd="1" destOrd="0" presId="urn:microsoft.com/office/officeart/2005/8/layout/orgChart1"/>
    <dgm:cxn modelId="{BD5C1091-5B59-4DC8-A5E9-4BDDF6000C1A}" type="presParOf" srcId="{178E63AD-3F9C-4DCD-BFA6-36FF8558515F}" destId="{1B7B6C7D-FA16-4AE9-9392-3A3A457A9365}" srcOrd="2" destOrd="0" presId="urn:microsoft.com/office/officeart/2005/8/layout/orgChart1"/>
    <dgm:cxn modelId="{6AEB3CE4-1DA3-4C53-9997-95D499BA2156}" type="presParOf" srcId="{ABE58AAB-3773-451C-B279-E4428398D1D6}" destId="{C5D801DA-5CCB-447D-A4D3-2E8F987AA0E9}" srcOrd="4" destOrd="0" presId="urn:microsoft.com/office/officeart/2005/8/layout/orgChart1"/>
    <dgm:cxn modelId="{181E8CF3-56C4-464B-B29A-8FB3A74C9804}" type="presParOf" srcId="{ABE58AAB-3773-451C-B279-E4428398D1D6}" destId="{C2DAFF51-C96D-4B33-8280-E5407D99F6B3}" srcOrd="5" destOrd="0" presId="urn:microsoft.com/office/officeart/2005/8/layout/orgChart1"/>
    <dgm:cxn modelId="{9E674C20-A18B-4BBD-BDD0-3133023741B6}" type="presParOf" srcId="{C2DAFF51-C96D-4B33-8280-E5407D99F6B3}" destId="{51740032-7228-44A6-8A6C-B70C07762C33}" srcOrd="0" destOrd="0" presId="urn:microsoft.com/office/officeart/2005/8/layout/orgChart1"/>
    <dgm:cxn modelId="{06A80451-E642-4322-8201-00B33351ECC0}" type="presParOf" srcId="{51740032-7228-44A6-8A6C-B70C07762C33}" destId="{F5C64BA9-9F07-4834-9E50-B046EB648F5C}" srcOrd="0" destOrd="0" presId="urn:microsoft.com/office/officeart/2005/8/layout/orgChart1"/>
    <dgm:cxn modelId="{A13A4C2C-1CC9-4B6C-BEC9-743F8657D170}" type="presParOf" srcId="{51740032-7228-44A6-8A6C-B70C07762C33}" destId="{D5E50811-624B-4984-B1C2-80718D9DE902}" srcOrd="1" destOrd="0" presId="urn:microsoft.com/office/officeart/2005/8/layout/orgChart1"/>
    <dgm:cxn modelId="{4999FEF1-DF95-4F7F-B98A-7A6B4AD32FC1}" type="presParOf" srcId="{C2DAFF51-C96D-4B33-8280-E5407D99F6B3}" destId="{7D9B306A-1069-400B-A3B9-504AC47F440D}" srcOrd="1" destOrd="0" presId="urn:microsoft.com/office/officeart/2005/8/layout/orgChart1"/>
    <dgm:cxn modelId="{52AFCBAD-D87C-4FCF-BF80-3AF6FBEC5A9A}" type="presParOf" srcId="{C2DAFF51-C96D-4B33-8280-E5407D99F6B3}" destId="{5B99446E-DFFD-4BA4-B420-090A91C3F66A}" srcOrd="2" destOrd="0" presId="urn:microsoft.com/office/officeart/2005/8/layout/orgChart1"/>
    <dgm:cxn modelId="{9CCFE3AC-A546-4FDB-9666-D9BAC6A0A466}" type="presParOf" srcId="{ABE58AAB-3773-451C-B279-E4428398D1D6}" destId="{42F2D83A-E58E-42F8-8734-FF18A0A1B0D1}" srcOrd="6" destOrd="0" presId="urn:microsoft.com/office/officeart/2005/8/layout/orgChart1"/>
    <dgm:cxn modelId="{D41B64DB-31F8-414B-A86F-2EA87C41B29A}" type="presParOf" srcId="{ABE58AAB-3773-451C-B279-E4428398D1D6}" destId="{4F48DB8A-8A1F-45B1-9549-1E6965503C17}" srcOrd="7" destOrd="0" presId="urn:microsoft.com/office/officeart/2005/8/layout/orgChart1"/>
    <dgm:cxn modelId="{72BA2C2C-2E40-4656-953F-8F6BE0CB0D81}" type="presParOf" srcId="{4F48DB8A-8A1F-45B1-9549-1E6965503C17}" destId="{844B352E-056B-4A4B-A336-39D049E82870}" srcOrd="0" destOrd="0" presId="urn:microsoft.com/office/officeart/2005/8/layout/orgChart1"/>
    <dgm:cxn modelId="{4A8E3349-53F7-4696-A963-A88E858B31ED}" type="presParOf" srcId="{844B352E-056B-4A4B-A336-39D049E82870}" destId="{8A324D53-5850-4361-9554-97E51807CF14}" srcOrd="0" destOrd="0" presId="urn:microsoft.com/office/officeart/2005/8/layout/orgChart1"/>
    <dgm:cxn modelId="{4BFA4563-7BAB-49B3-B8F0-6CC5D261B5CF}" type="presParOf" srcId="{844B352E-056B-4A4B-A336-39D049E82870}" destId="{52D5ACA5-5414-4EC1-887A-E100A7836A5B}" srcOrd="1" destOrd="0" presId="urn:microsoft.com/office/officeart/2005/8/layout/orgChart1"/>
    <dgm:cxn modelId="{62D64032-80FF-4433-B72B-8AE54C203C8E}" type="presParOf" srcId="{4F48DB8A-8A1F-45B1-9549-1E6965503C17}" destId="{55E53239-F23A-45C2-8915-181E0854133B}" srcOrd="1" destOrd="0" presId="urn:microsoft.com/office/officeart/2005/8/layout/orgChart1"/>
    <dgm:cxn modelId="{65B947C8-FED0-470D-8D86-4D108D80844D}" type="presParOf" srcId="{4F48DB8A-8A1F-45B1-9549-1E6965503C17}" destId="{DB8272A6-F64F-44D4-95D9-5A2A1D4844E7}" srcOrd="2" destOrd="0" presId="urn:microsoft.com/office/officeart/2005/8/layout/orgChart1"/>
    <dgm:cxn modelId="{643C222F-4425-448E-9580-A893419C9CB6}" type="presParOf" srcId="{D6802F55-659B-4417-8ACC-2FDF3A4F1C27}" destId="{74485CBE-405D-493E-893C-30F50FBF34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4C0F65-79CD-4928-A591-0561004CD7F9}">
      <dsp:nvSpPr>
        <dsp:cNvPr id="0" name=""/>
        <dsp:cNvSpPr/>
      </dsp:nvSpPr>
      <dsp:spPr>
        <a:xfrm>
          <a:off x="3724754" y="1655575"/>
          <a:ext cx="1673911" cy="821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7406"/>
              </a:lnTo>
              <a:lnTo>
                <a:pt x="1673911" y="607406"/>
              </a:lnTo>
              <a:lnTo>
                <a:pt x="1673911" y="8214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7497B-E465-448B-AD3E-51C275200030}">
      <dsp:nvSpPr>
        <dsp:cNvPr id="0" name=""/>
        <dsp:cNvSpPr/>
      </dsp:nvSpPr>
      <dsp:spPr>
        <a:xfrm>
          <a:off x="2574161" y="1655575"/>
          <a:ext cx="1150593" cy="821491"/>
        </a:xfrm>
        <a:custGeom>
          <a:avLst/>
          <a:gdLst/>
          <a:ahLst/>
          <a:cxnLst/>
          <a:rect l="0" t="0" r="0" b="0"/>
          <a:pathLst>
            <a:path>
              <a:moveTo>
                <a:pt x="1150593" y="0"/>
              </a:moveTo>
              <a:lnTo>
                <a:pt x="1150593" y="607406"/>
              </a:lnTo>
              <a:lnTo>
                <a:pt x="0" y="607406"/>
              </a:lnTo>
              <a:lnTo>
                <a:pt x="0" y="8214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52D74A-8755-4B32-8AAD-3D00E26CA047}">
      <dsp:nvSpPr>
        <dsp:cNvPr id="0" name=""/>
        <dsp:cNvSpPr/>
      </dsp:nvSpPr>
      <dsp:spPr>
        <a:xfrm>
          <a:off x="-256773" y="188116"/>
          <a:ext cx="7963054" cy="1467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1E7D0-5FFA-4120-8EBC-84D2B4D2F639}">
      <dsp:nvSpPr>
        <dsp:cNvPr id="0" name=""/>
        <dsp:cNvSpPr/>
      </dsp:nvSpPr>
      <dsp:spPr>
        <a:xfrm>
          <a:off x="0" y="432050"/>
          <a:ext cx="7963054" cy="14674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По статусу</a:t>
          </a:r>
          <a:endParaRPr lang="ru-RU" sz="4400" b="1" kern="1200" dirty="0"/>
        </a:p>
      </dsp:txBody>
      <dsp:txXfrm>
        <a:off x="0" y="432050"/>
        <a:ext cx="7963054" cy="1467458"/>
      </dsp:txXfrm>
    </dsp:sp>
    <dsp:sp modelId="{7080EEAF-99FC-4658-B840-53E464832AD2}">
      <dsp:nvSpPr>
        <dsp:cNvPr id="0" name=""/>
        <dsp:cNvSpPr/>
      </dsp:nvSpPr>
      <dsp:spPr>
        <a:xfrm>
          <a:off x="1418681" y="2477066"/>
          <a:ext cx="2310958" cy="1467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E240B-FAEC-4397-94E5-F7DCBECCD549}">
      <dsp:nvSpPr>
        <dsp:cNvPr id="0" name=""/>
        <dsp:cNvSpPr/>
      </dsp:nvSpPr>
      <dsp:spPr>
        <a:xfrm>
          <a:off x="1675454" y="2721000"/>
          <a:ext cx="2310958" cy="14674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Регионального значения</a:t>
          </a:r>
          <a:endParaRPr lang="ru-RU" sz="2500" kern="1200" dirty="0"/>
        </a:p>
      </dsp:txBody>
      <dsp:txXfrm>
        <a:off x="1675454" y="2721000"/>
        <a:ext cx="2310958" cy="1467458"/>
      </dsp:txXfrm>
    </dsp:sp>
    <dsp:sp modelId="{3D69BC55-B6F0-4661-B35C-AA6F84CB97BA}">
      <dsp:nvSpPr>
        <dsp:cNvPr id="0" name=""/>
        <dsp:cNvSpPr/>
      </dsp:nvSpPr>
      <dsp:spPr>
        <a:xfrm>
          <a:off x="4243186" y="2477066"/>
          <a:ext cx="2310958" cy="1467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BEEBC-B609-4094-88DB-8C46171A985B}">
      <dsp:nvSpPr>
        <dsp:cNvPr id="0" name=""/>
        <dsp:cNvSpPr/>
      </dsp:nvSpPr>
      <dsp:spPr>
        <a:xfrm>
          <a:off x="4499959" y="2721000"/>
          <a:ext cx="2310958" cy="14674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Федерального значения</a:t>
          </a:r>
          <a:endParaRPr lang="ru-RU" sz="2500" kern="1200" dirty="0"/>
        </a:p>
      </dsp:txBody>
      <dsp:txXfrm>
        <a:off x="4499959" y="2721000"/>
        <a:ext cx="2310958" cy="14674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F2D83A-E58E-42F8-8734-FF18A0A1B0D1}">
      <dsp:nvSpPr>
        <dsp:cNvPr id="0" name=""/>
        <dsp:cNvSpPr/>
      </dsp:nvSpPr>
      <dsp:spPr>
        <a:xfrm>
          <a:off x="4042792" y="1768399"/>
          <a:ext cx="2084880" cy="2089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4252"/>
              </a:lnTo>
              <a:lnTo>
                <a:pt x="2084880" y="1994252"/>
              </a:lnTo>
              <a:lnTo>
                <a:pt x="2084880" y="2089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801DA-5CCB-447D-A4D3-2E8F987AA0E9}">
      <dsp:nvSpPr>
        <dsp:cNvPr id="0" name=""/>
        <dsp:cNvSpPr/>
      </dsp:nvSpPr>
      <dsp:spPr>
        <a:xfrm>
          <a:off x="4042792" y="1768399"/>
          <a:ext cx="1681516" cy="3658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539"/>
              </a:lnTo>
              <a:lnTo>
                <a:pt x="1681516" y="270539"/>
              </a:lnTo>
              <a:lnTo>
                <a:pt x="1681516" y="3658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D28BC-3B6A-4067-8155-4F6E4C1D59B2}">
      <dsp:nvSpPr>
        <dsp:cNvPr id="0" name=""/>
        <dsp:cNvSpPr/>
      </dsp:nvSpPr>
      <dsp:spPr>
        <a:xfrm>
          <a:off x="2486459" y="1768399"/>
          <a:ext cx="1556332" cy="1787567"/>
        </a:xfrm>
        <a:custGeom>
          <a:avLst/>
          <a:gdLst/>
          <a:ahLst/>
          <a:cxnLst/>
          <a:rect l="0" t="0" r="0" b="0"/>
          <a:pathLst>
            <a:path>
              <a:moveTo>
                <a:pt x="1556332" y="0"/>
              </a:moveTo>
              <a:lnTo>
                <a:pt x="1556332" y="1692221"/>
              </a:lnTo>
              <a:lnTo>
                <a:pt x="0" y="1692221"/>
              </a:lnTo>
              <a:lnTo>
                <a:pt x="0" y="1787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9D169-6044-43DD-9C3C-26355D1E6994}">
      <dsp:nvSpPr>
        <dsp:cNvPr id="0" name=""/>
        <dsp:cNvSpPr/>
      </dsp:nvSpPr>
      <dsp:spPr>
        <a:xfrm>
          <a:off x="1084808" y="1768399"/>
          <a:ext cx="2957983" cy="337326"/>
        </a:xfrm>
        <a:custGeom>
          <a:avLst/>
          <a:gdLst/>
          <a:ahLst/>
          <a:cxnLst/>
          <a:rect l="0" t="0" r="0" b="0"/>
          <a:pathLst>
            <a:path>
              <a:moveTo>
                <a:pt x="2957983" y="0"/>
              </a:moveTo>
              <a:lnTo>
                <a:pt x="2957983" y="241981"/>
              </a:lnTo>
              <a:lnTo>
                <a:pt x="0" y="241981"/>
              </a:lnTo>
              <a:lnTo>
                <a:pt x="0" y="3373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FEA33-91D1-4823-B54F-91DEA755A8E8}">
      <dsp:nvSpPr>
        <dsp:cNvPr id="0" name=""/>
        <dsp:cNvSpPr/>
      </dsp:nvSpPr>
      <dsp:spPr>
        <a:xfrm>
          <a:off x="2950463" y="720079"/>
          <a:ext cx="2184656" cy="10483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По профилю</a:t>
          </a:r>
          <a:endParaRPr lang="ru-RU" sz="3200" kern="1200" dirty="0"/>
        </a:p>
      </dsp:txBody>
      <dsp:txXfrm>
        <a:off x="2950463" y="720079"/>
        <a:ext cx="2184656" cy="1048319"/>
      </dsp:txXfrm>
    </dsp:sp>
    <dsp:sp modelId="{8E2E77AC-0294-4A4F-A7C1-F5037520687A}">
      <dsp:nvSpPr>
        <dsp:cNvPr id="0" name=""/>
        <dsp:cNvSpPr/>
      </dsp:nvSpPr>
      <dsp:spPr>
        <a:xfrm>
          <a:off x="150598" y="2105726"/>
          <a:ext cx="1868419" cy="9034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Комплексные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(для сохранения и восстановления ПК) </a:t>
          </a:r>
          <a:endParaRPr lang="ru-RU" sz="1600" kern="1200" dirty="0"/>
        </a:p>
      </dsp:txBody>
      <dsp:txXfrm>
        <a:off x="150598" y="2105726"/>
        <a:ext cx="1868419" cy="903481"/>
      </dsp:txXfrm>
    </dsp:sp>
    <dsp:sp modelId="{C7D42576-7626-4946-8342-D546BC4157F3}">
      <dsp:nvSpPr>
        <dsp:cNvPr id="0" name=""/>
        <dsp:cNvSpPr/>
      </dsp:nvSpPr>
      <dsp:spPr>
        <a:xfrm>
          <a:off x="1446929" y="3555966"/>
          <a:ext cx="2079059" cy="12856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биологические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(для сохранения 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восстановления редких и исчезающих видов растений и животных)</a:t>
          </a:r>
          <a:endParaRPr lang="ru-RU" sz="1400" kern="1200" dirty="0"/>
        </a:p>
      </dsp:txBody>
      <dsp:txXfrm>
        <a:off x="1446929" y="3555966"/>
        <a:ext cx="2079059" cy="1285656"/>
      </dsp:txXfrm>
    </dsp:sp>
    <dsp:sp modelId="{F5C64BA9-9F07-4834-9E50-B046EB648F5C}">
      <dsp:nvSpPr>
        <dsp:cNvPr id="0" name=""/>
        <dsp:cNvSpPr/>
      </dsp:nvSpPr>
      <dsp:spPr>
        <a:xfrm>
          <a:off x="4849134" y="2134284"/>
          <a:ext cx="1750346" cy="10751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Гидрологические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 для сохранения и восстановления ценных </a:t>
          </a:r>
          <a:r>
            <a:rPr lang="ru-RU" sz="1300" kern="1200" dirty="0" smtClean="0"/>
            <a:t>водных объектов)</a:t>
          </a:r>
          <a:endParaRPr lang="ru-RU" sz="1300" kern="1200" dirty="0"/>
        </a:p>
      </dsp:txBody>
      <dsp:txXfrm>
        <a:off x="4849134" y="2134284"/>
        <a:ext cx="1750346" cy="1075148"/>
      </dsp:txXfrm>
    </dsp:sp>
    <dsp:sp modelId="{8A324D53-5850-4361-9554-97E51807CF14}">
      <dsp:nvSpPr>
        <dsp:cNvPr id="0" name=""/>
        <dsp:cNvSpPr/>
      </dsp:nvSpPr>
      <dsp:spPr>
        <a:xfrm>
          <a:off x="5222679" y="3857997"/>
          <a:ext cx="1809986" cy="9333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палеонтологические( для сохранения ископаемых объектов</a:t>
          </a:r>
          <a:r>
            <a:rPr lang="ru-RU" sz="1200" kern="1200" dirty="0" smtClean="0"/>
            <a:t>)</a:t>
          </a:r>
          <a:endParaRPr lang="ru-RU" sz="800" kern="1200" dirty="0"/>
        </a:p>
      </dsp:txBody>
      <dsp:txXfrm>
        <a:off x="5222679" y="3857997"/>
        <a:ext cx="1809986" cy="933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6E6A-1E65-41E5-B52C-375A1E22417C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7B918-7482-49CC-8D98-C95FB3FF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ЗАКАЗНИКИ КРАСНОЯРСКОГО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ЗАКАЗНИК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это </a:t>
            </a:r>
            <a:r>
              <a:rPr lang="ru-RU" dirty="0" smtClean="0"/>
              <a:t>территория, где охраняются отдельные виды животных, растений или часть природного комплекса. 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4014355"/>
            <a:ext cx="8496944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Большинство заказников нацелено на сохранение, восстановление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ценных охотничье-промысловых видов диких животных вместе со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средой их обитания.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33265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332656"/>
          <a:ext cx="808558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Елогуйский</a:t>
            </a:r>
            <a:r>
              <a:rPr lang="ru-RU" dirty="0" smtClean="0"/>
              <a:t> федеральный заказник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68144" y="1700808"/>
            <a:ext cx="2890664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Цель </a:t>
            </a:r>
            <a:r>
              <a:rPr lang="ru-RU" sz="2800" dirty="0"/>
              <a:t>создания: охраны экосистем средней </a:t>
            </a:r>
            <a:r>
              <a:rPr lang="ru-RU" sz="2800" dirty="0" smtClean="0"/>
              <a:t>тайги.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	Он часть </a:t>
            </a:r>
            <a:r>
              <a:rPr lang="ru-RU" sz="2800" dirty="0"/>
              <a:t>биосферного полигона Центрально- Сибирского </a:t>
            </a:r>
            <a:r>
              <a:rPr lang="ru-RU" sz="2800" dirty="0" smtClean="0"/>
              <a:t>заповедника.</a:t>
            </a:r>
            <a:endParaRPr lang="ru-RU" sz="2800" dirty="0"/>
          </a:p>
        </p:txBody>
      </p:sp>
      <p:pic>
        <p:nvPicPr>
          <p:cNvPr id="1026" name="Picture 2" descr="http://www.nationalcard.ru/information/park/elogui/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968552" cy="393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16386" name="Picture 2" descr="http://rpp.nashaucheba.ru/pars_docs/refs/41/40085/img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348880"/>
            <a:ext cx="3216358" cy="2412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8" name="Picture 4" descr="http://www.postroyzabor.ru/img/attach/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692696"/>
            <a:ext cx="2808312" cy="2808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6876256" y="299695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Сосна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6390" name="Picture 6" descr="http://www.treespk.ru/upload/iblock/de7/de7ddc1c2e478b04f3eda5070983468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2736304" cy="3648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95536" y="594928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Ель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6146" name="Picture 2" descr="http://forum.ngs.ru/preview/forum/upload_files/0271309924ec464077cac6c6199bafa9_f02adf25882b5e839550645feccc0630_138813021977_800px.jpg"/>
          <p:cNvPicPr>
            <a:picLocks noChangeAspect="1" noChangeArrowheads="1"/>
          </p:cNvPicPr>
          <p:nvPr/>
        </p:nvPicPr>
        <p:blipFill>
          <a:blip r:embed="rId2" cstate="print"/>
          <a:srcRect l="7560" t="7467" r="7769" b="8535"/>
          <a:stretch>
            <a:fillRect/>
          </a:stretch>
        </p:blipFill>
        <p:spPr bwMode="auto">
          <a:xfrm>
            <a:off x="251520" y="836712"/>
            <a:ext cx="3225958" cy="2592288"/>
          </a:xfrm>
          <a:prstGeom prst="rect">
            <a:avLst/>
          </a:prstGeom>
          <a:noFill/>
        </p:spPr>
      </p:pic>
      <p:pic>
        <p:nvPicPr>
          <p:cNvPr id="6150" name="Picture 6" descr="http://animalreader.ru/wp-content/uploads/2014/08/2015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25144"/>
            <a:ext cx="3189919" cy="1872208"/>
          </a:xfrm>
          <a:prstGeom prst="rect">
            <a:avLst/>
          </a:prstGeom>
          <a:noFill/>
        </p:spPr>
      </p:pic>
      <p:pic>
        <p:nvPicPr>
          <p:cNvPr id="6152" name="Picture 8" descr="http://ms.znate.ru/tw_files2/urls_26/54/d-53914/53914_html_148c83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454798"/>
            <a:ext cx="3002657" cy="2102198"/>
          </a:xfrm>
          <a:prstGeom prst="rect">
            <a:avLst/>
          </a:prstGeom>
          <a:noFill/>
        </p:spPr>
      </p:pic>
      <p:pic>
        <p:nvPicPr>
          <p:cNvPr id="6154" name="Picture 10" descr="http://animalphotos.ru/photo/90/9008c8b32ca1fac4585920a6c46eb7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980728"/>
            <a:ext cx="3173430" cy="2376264"/>
          </a:xfrm>
          <a:prstGeom prst="rect">
            <a:avLst/>
          </a:prstGeom>
          <a:noFill/>
        </p:spPr>
      </p:pic>
      <p:pic>
        <p:nvPicPr>
          <p:cNvPr id="6148" name="Picture 4" descr="http://savepic.ru/28650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636912"/>
            <a:ext cx="3238811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Занесенные в Красную книгу РФ</a:t>
            </a:r>
            <a:endParaRPr lang="ru-RU" dirty="0"/>
          </a:p>
        </p:txBody>
      </p:sp>
      <p:pic>
        <p:nvPicPr>
          <p:cNvPr id="1026" name="Picture 2" descr="http://www.wwalls.ru/download.php?file=201307/1366x768/wwalls.ru-66455.jpg"/>
          <p:cNvPicPr>
            <a:picLocks noChangeAspect="1" noChangeArrowheads="1"/>
          </p:cNvPicPr>
          <p:nvPr/>
        </p:nvPicPr>
        <p:blipFill>
          <a:blip r:embed="rId2" cstate="print"/>
          <a:srcRect l="48666" r="6809" b="11598"/>
          <a:stretch>
            <a:fillRect/>
          </a:stretch>
        </p:blipFill>
        <p:spPr bwMode="auto">
          <a:xfrm>
            <a:off x="323528" y="1484784"/>
            <a:ext cx="2232248" cy="2491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4077072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Сапсан (</a:t>
            </a:r>
            <a:r>
              <a:rPr lang="ru-RU" dirty="0" err="1" smtClean="0"/>
              <a:t>Причулымский</a:t>
            </a:r>
            <a:endParaRPr lang="ru-RU" dirty="0" smtClean="0"/>
          </a:p>
          <a:p>
            <a:pPr algn="ctr"/>
            <a:r>
              <a:rPr lang="ru-RU" dirty="0" smtClean="0"/>
              <a:t>Заказник)</a:t>
            </a:r>
            <a:endParaRPr lang="ru-RU" dirty="0"/>
          </a:p>
        </p:txBody>
      </p:sp>
      <p:pic>
        <p:nvPicPr>
          <p:cNvPr id="1028" name="Picture 4" descr="http://luxfon.com/pic/201407/1920x1200/luxfon.com-26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28800"/>
            <a:ext cx="299553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43808" y="357301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Скопа (</a:t>
            </a:r>
            <a:r>
              <a:rPr lang="ru-RU" dirty="0" err="1" smtClean="0"/>
              <a:t>Сисимский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30" name="Picture 6" descr="http://www.2fons.ru/download.php?file=201407/1920x1080/2fons.ru-46237.jpg"/>
          <p:cNvPicPr>
            <a:picLocks noChangeAspect="1" noChangeArrowheads="1"/>
          </p:cNvPicPr>
          <p:nvPr/>
        </p:nvPicPr>
        <p:blipFill>
          <a:blip r:embed="rId4" cstate="print"/>
          <a:srcRect l="21122" t="5777" r="13886" b="19121"/>
          <a:stretch>
            <a:fillRect/>
          </a:stretch>
        </p:blipFill>
        <p:spPr bwMode="auto">
          <a:xfrm>
            <a:off x="2915816" y="4221088"/>
            <a:ext cx="288032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987824" y="61653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Беркут (</a:t>
            </a:r>
            <a:r>
              <a:rPr lang="ru-RU" dirty="0" err="1" smtClean="0"/>
              <a:t>Тайбинский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34" name="Picture 10" descr="http://www.rbcu.ru/upload/resize_cache/iblock/e82/500_500_1/dpkerk%20churqi.jpg"/>
          <p:cNvPicPr>
            <a:picLocks noChangeAspect="1" noChangeArrowheads="1"/>
          </p:cNvPicPr>
          <p:nvPr/>
        </p:nvPicPr>
        <p:blipFill>
          <a:blip r:embed="rId5" cstate="print"/>
          <a:srcRect l="4536" t="4345" r="18353" b="2243"/>
          <a:stretch>
            <a:fillRect/>
          </a:stretch>
        </p:blipFill>
        <p:spPr bwMode="auto">
          <a:xfrm>
            <a:off x="6154831" y="2636912"/>
            <a:ext cx="2818359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6804248" y="5085184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Орлан-белохвост</a:t>
            </a:r>
            <a:endParaRPr lang="ru-RU" dirty="0" smtClean="0"/>
          </a:p>
          <a:p>
            <a:pPr algn="ctr"/>
            <a:r>
              <a:rPr lang="ru-RU" dirty="0" smtClean="0"/>
              <a:t>(заказник </a:t>
            </a:r>
            <a:r>
              <a:rPr lang="ru-RU" dirty="0" err="1" smtClean="0"/>
              <a:t>Арга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Верно ли </a:t>
            </a:r>
            <a:r>
              <a:rPr lang="ru-RU" dirty="0" smtClean="0"/>
              <a:t>утверждение?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 Заказник – это  территория, которая  полностью и навечно изъята из   хозяйственного использования человеком и находится под охраной государства. </a:t>
            </a:r>
          </a:p>
          <a:p>
            <a:pPr>
              <a:buNone/>
            </a:pPr>
            <a:r>
              <a:rPr lang="ru-RU" dirty="0" smtClean="0"/>
              <a:t>2. Заказники </a:t>
            </a:r>
            <a:r>
              <a:rPr lang="ru-RU" dirty="0" smtClean="0"/>
              <a:t>бывают комплексные, биологические и гидрологические.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Заказник </a:t>
            </a:r>
            <a:r>
              <a:rPr lang="ru-RU" dirty="0" err="1" smtClean="0"/>
              <a:t>Елогуйский</a:t>
            </a:r>
            <a:r>
              <a:rPr lang="ru-RU" dirty="0" smtClean="0"/>
              <a:t> имеет статус федерального значения. </a:t>
            </a:r>
          </a:p>
          <a:p>
            <a:pPr marL="514350" indent="-514350">
              <a:buAutoNum type="arabicPeriod" startAt="4"/>
            </a:pPr>
            <a:r>
              <a:rPr lang="ru-RU" dirty="0" smtClean="0"/>
              <a:t>Заказник </a:t>
            </a:r>
            <a:r>
              <a:rPr lang="ru-RU" dirty="0" smtClean="0"/>
              <a:t>создается как место для отдыха </a:t>
            </a:r>
            <a:r>
              <a:rPr lang="ru-RU" dirty="0" smtClean="0"/>
              <a:t>туристов.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5</a:t>
            </a:r>
            <a:r>
              <a:rPr lang="ru-RU" dirty="0" smtClean="0"/>
              <a:t>. </a:t>
            </a:r>
            <a:r>
              <a:rPr lang="ru-RU" dirty="0" err="1" smtClean="0"/>
              <a:t>Арга</a:t>
            </a:r>
            <a:r>
              <a:rPr lang="ru-RU" dirty="0" smtClean="0"/>
              <a:t>, </a:t>
            </a:r>
            <a:r>
              <a:rPr lang="ru-RU" dirty="0" err="1" smtClean="0"/>
              <a:t>Сисимский</a:t>
            </a:r>
            <a:r>
              <a:rPr lang="ru-RU" dirty="0" smtClean="0"/>
              <a:t>, </a:t>
            </a:r>
            <a:r>
              <a:rPr lang="ru-RU" dirty="0" err="1" smtClean="0"/>
              <a:t>Большемуртинский</a:t>
            </a:r>
            <a:r>
              <a:rPr lang="ru-RU" dirty="0" smtClean="0"/>
              <a:t> это заказники на территории </a:t>
            </a:r>
            <a:r>
              <a:rPr lang="ru-RU" dirty="0" err="1" smtClean="0"/>
              <a:t>Крас.края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87</TotalTime>
  <Words>181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ЗАКАЗНИКИ КРАСНОЯРСКОГО КРАЯ</vt:lpstr>
      <vt:lpstr>ЗАКАЗНИК -</vt:lpstr>
      <vt:lpstr>Слайд 3</vt:lpstr>
      <vt:lpstr>Слайд 4</vt:lpstr>
      <vt:lpstr>Елогуйский федеральный заказник</vt:lpstr>
      <vt:lpstr>Растения</vt:lpstr>
      <vt:lpstr>Животные</vt:lpstr>
      <vt:lpstr>Занесенные в Красную книгу РФ</vt:lpstr>
      <vt:lpstr>Верно ли утверждение?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ЗАКАЗНИКИ КРАСНОЯРСКОГО КРАЯ</dc:title>
  <dc:creator>пк</dc:creator>
  <cp:lastModifiedBy>пк</cp:lastModifiedBy>
  <cp:revision>10</cp:revision>
  <dcterms:created xsi:type="dcterms:W3CDTF">2016-01-19T12:51:53Z</dcterms:created>
  <dcterms:modified xsi:type="dcterms:W3CDTF">2016-09-29T14:47:36Z</dcterms:modified>
</cp:coreProperties>
</file>