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9" r:id="rId2"/>
    <p:sldId id="260" r:id="rId3"/>
    <p:sldId id="261" r:id="rId4"/>
    <p:sldId id="26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F7F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DE5DD-56E6-49E0-B929-DDCC088AAB2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BE516-E627-46DB-9196-D6B8CF6661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0591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756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160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5095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6633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23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733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408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7830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015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5062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391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7C576-BE61-40C5-A311-EF4C2800AED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B580F-AE08-4A1E-865C-BA028AD8FF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8209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microsoft.com/office/2007/relationships/media" Target="../media/media2.mp3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54181" y="251798"/>
            <a:ext cx="8201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ТОГБОУ «Центр психолого-педагогического сопровождения и коррекции «Гармония»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54436" y="2967335"/>
            <a:ext cx="3338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Подготовила воспитанница 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9 класса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Волкова Галина</a:t>
            </a: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Воспитатель  </a:t>
            </a:r>
            <a:r>
              <a:rPr lang="ru-RU" dirty="0" err="1" smtClean="0">
                <a:solidFill>
                  <a:schemeClr val="bg1"/>
                </a:solidFill>
              </a:rPr>
              <a:t>Непряхина</a:t>
            </a:r>
            <a:r>
              <a:rPr lang="ru-RU" dirty="0" smtClean="0">
                <a:solidFill>
                  <a:schemeClr val="bg1"/>
                </a:solidFill>
              </a:rPr>
              <a:t> Е. 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255" y="5472545"/>
            <a:ext cx="63277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Правила поведения на железной дороге 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286"/>
            <a:ext cx="9144000" cy="61105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4" y="1814286"/>
            <a:ext cx="4905828" cy="3279321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4" name="Овальная выноска 3"/>
          <p:cNvSpPr/>
          <p:nvPr/>
        </p:nvSpPr>
        <p:spPr>
          <a:xfrm>
            <a:off x="5529943" y="1364344"/>
            <a:ext cx="3120571" cy="1335314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ропнгпорпрпорпрпр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06172" y="351397"/>
            <a:ext cx="3628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ВНИМАНИЕ, ДЕТИ!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34744" y="1662670"/>
            <a:ext cx="245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Железная дорога – зона повышенной опасности!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4373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592" y="43543"/>
            <a:ext cx="9434592" cy="70684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46" y="1196461"/>
            <a:ext cx="6641738" cy="5109028"/>
          </a:xfrm>
          <a:prstGeom prst="rect">
            <a:avLst/>
          </a:prstGeom>
          <a:effectLst>
            <a:softEdge rad="165100"/>
          </a:effectLst>
        </p:spPr>
      </p:pic>
      <p:sp>
        <p:nvSpPr>
          <p:cNvPr id="4" name="Овальная выноска 3"/>
          <p:cNvSpPr/>
          <p:nvPr/>
        </p:nvSpPr>
        <p:spPr>
          <a:xfrm>
            <a:off x="6275975" y="725714"/>
            <a:ext cx="3251200" cy="2061029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96570" y="213510"/>
            <a:ext cx="5254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ДЕТИ, ПОМНИТЕ!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15314" y="1422401"/>
            <a:ext cx="2728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Железная дорога –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не место для игр!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7" name="studiya_Mu_-_Arkadij_Parovozov_tema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54143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61257"/>
            <a:ext cx="9144000" cy="6458857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6081487" y="-116113"/>
            <a:ext cx="3381828" cy="197394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ДЕТИ!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БУДЬТЕ ОСТОРОЖНЫ!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545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742</TotalTime>
  <Words>57</Words>
  <Application>Microsoft Office PowerPoint</Application>
  <PresentationFormat>Экран (4:3)</PresentationFormat>
  <Paragraphs>15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Пользователь Windows</cp:lastModifiedBy>
  <cp:revision>84</cp:revision>
  <dcterms:created xsi:type="dcterms:W3CDTF">2017-09-12T10:48:29Z</dcterms:created>
  <dcterms:modified xsi:type="dcterms:W3CDTF">2021-10-26T10:17:22Z</dcterms:modified>
</cp:coreProperties>
</file>