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DAC887-D4E7-49E1-897E-3AB86B5E1A64}" type="datetimeFigureOut">
              <a:rPr lang="ru-RU" smtClean="0"/>
              <a:t>09.10.2021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156842-F918-4454-B4D7-CCEB4F1CBFC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ree-chalkboard-clipart-pictur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20588" y="-243408"/>
            <a:ext cx="10436088" cy="7704856"/>
          </a:xfrm>
          <a:prstGeom prst="rect">
            <a:avLst/>
          </a:prstGeom>
        </p:spPr>
      </p:pic>
      <p:pic>
        <p:nvPicPr>
          <p:cNvPr id="5" name="Рисунок 4" descr="j56918-126294482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96952"/>
            <a:ext cx="3230111" cy="4063033"/>
          </a:xfrm>
          <a:prstGeom prst="rect">
            <a:avLst/>
          </a:prstGeom>
        </p:spPr>
      </p:pic>
      <p:pic>
        <p:nvPicPr>
          <p:cNvPr id="6" name="Рисунок 5" descr="d85f3f6196b0794d4ae5d26f1f154eb1-800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548680"/>
            <a:ext cx="4674096" cy="3075468"/>
          </a:xfrm>
          <a:prstGeom prst="rect">
            <a:avLst/>
          </a:prstGeom>
        </p:spPr>
      </p:pic>
      <p:pic>
        <p:nvPicPr>
          <p:cNvPr id="7" name="Рисунок 6" descr="1024x1024b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3645024"/>
            <a:ext cx="2780928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i="1" dirty="0" smtClean="0"/>
              <a:t>Напиши в тетрадке</a:t>
            </a:r>
            <a:endParaRPr lang="ru-RU" sz="6600" i="1" dirty="0"/>
          </a:p>
        </p:txBody>
      </p:sp>
      <p:pic>
        <p:nvPicPr>
          <p:cNvPr id="6" name="Содержимое 5" descr="5bb816de97ff23ac8dcfc621e96fa0d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844824"/>
            <a:ext cx="2809359" cy="438943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i="1" dirty="0" smtClean="0"/>
              <a:t>Напиши в тетрадке</a:t>
            </a:r>
            <a:endParaRPr lang="ru-RU" sz="6600" i="1" dirty="0"/>
          </a:p>
        </p:txBody>
      </p:sp>
      <p:pic>
        <p:nvPicPr>
          <p:cNvPr id="7" name="Содержимое 6" descr="transparent-christmas-ornament-5deca491b84499.05794461157578971375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844824"/>
            <a:ext cx="4773314" cy="424294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i="1" dirty="0" smtClean="0"/>
              <a:t>Напиши в тетрадке</a:t>
            </a:r>
            <a:endParaRPr lang="ru-RU" sz="6600" i="1" dirty="0"/>
          </a:p>
        </p:txBody>
      </p:sp>
      <p:pic>
        <p:nvPicPr>
          <p:cNvPr id="6" name="Содержимое 5" descr="unna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916832"/>
            <a:ext cx="4119736" cy="411973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Работа по учебнику</a:t>
            </a:r>
            <a:endParaRPr lang="ru-RU" sz="7200" b="1" dirty="0"/>
          </a:p>
        </p:txBody>
      </p:sp>
      <p:pic>
        <p:nvPicPr>
          <p:cNvPr id="4" name="Содержимое 3" descr="28637629-Los-ni-os-de-dibujos-animados-de-leer-un-libro-Foto-de-archiv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3753564" cy="3753564"/>
          </a:xfrm>
        </p:spPr>
      </p:pic>
      <p:sp>
        <p:nvSpPr>
          <p:cNvPr id="5" name="Прямоугольник 4"/>
          <p:cNvSpPr/>
          <p:nvPr/>
        </p:nvSpPr>
        <p:spPr>
          <a:xfrm>
            <a:off x="4284421" y="2492896"/>
            <a:ext cx="367195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800" dirty="0" smtClean="0"/>
              <a:t>с.42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92480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13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Напиши в тетрадке</vt:lpstr>
      <vt:lpstr>Напиши в тетрадке</vt:lpstr>
      <vt:lpstr>Напиши в тетрадке</vt:lpstr>
      <vt:lpstr>Работа по учебнику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сош№7</dc:creator>
  <cp:lastModifiedBy>сош№7</cp:lastModifiedBy>
  <cp:revision>1</cp:revision>
  <dcterms:created xsi:type="dcterms:W3CDTF">2021-10-09T08:33:43Z</dcterms:created>
  <dcterms:modified xsi:type="dcterms:W3CDTF">2021-10-09T08:51:52Z</dcterms:modified>
</cp:coreProperties>
</file>