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0"/>
  </p:notesMasterIdLst>
  <p:sldIdLst>
    <p:sldId id="256" r:id="rId2"/>
    <p:sldId id="257" r:id="rId3"/>
    <p:sldId id="258" r:id="rId4"/>
    <p:sldId id="259"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58" autoAdjust="0"/>
    <p:restoredTop sz="94660"/>
  </p:normalViewPr>
  <p:slideViewPr>
    <p:cSldViewPr>
      <p:cViewPr>
        <p:scale>
          <a:sx n="66" d="100"/>
          <a:sy n="66" d="100"/>
        </p:scale>
        <p:origin x="-1934" y="-46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6C450-FEEF-429D-8287-1721571113BF}" type="datetimeFigureOut">
              <a:rPr lang="ru-RU" smtClean="0"/>
              <a:pPr/>
              <a:t>27.10.2021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88E90F-43C4-4DB5-ACEC-BAC3BFD7DED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A88E90F-43C4-4DB5-ACEC-BAC3BFD7DED0}"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30E4B9-031A-441C-9B2E-993467A9816A}" type="datetimeFigureOut">
              <a:rPr lang="ru-RU" smtClean="0"/>
              <a:pPr/>
              <a:t>27.10.2021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9410AA-3587-4A68-B40B-B988E71F955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30E4B9-031A-441C-9B2E-993467A9816A}" type="datetimeFigureOut">
              <a:rPr lang="ru-RU" smtClean="0"/>
              <a:pPr/>
              <a:t>27.10.2021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9410AA-3587-4A68-B40B-B988E71F955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928794" y="3143248"/>
            <a:ext cx="5286412" cy="1500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2714612" y="1214422"/>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2786050" y="1214422"/>
            <a:ext cx="3429024" cy="1227137"/>
          </a:xfrm>
        </p:spPr>
        <p:txBody>
          <a:bodyPr>
            <a:normAutofit/>
          </a:bodyPr>
          <a:lstStyle/>
          <a:p>
            <a:r>
              <a:rPr lang="en-US" b="1" dirty="0" smtClean="0">
                <a:latin typeface="Aharoni" pitchFamily="2" charset="-79"/>
                <a:cs typeface="Aharoni" pitchFamily="2" charset="-79"/>
              </a:rPr>
              <a:t>Perfect Diet</a:t>
            </a:r>
            <a:endParaRPr lang="ru-RU" b="1" dirty="0">
              <a:cs typeface="Aharoni" pitchFamily="2" charset="-79"/>
            </a:endParaRPr>
          </a:p>
        </p:txBody>
      </p:sp>
      <p:sp>
        <p:nvSpPr>
          <p:cNvPr id="14" name="Rectangle 2"/>
          <p:cNvSpPr>
            <a:spLocks noChangeArrowheads="1"/>
          </p:cNvSpPr>
          <p:nvPr/>
        </p:nvSpPr>
        <p:spPr bwMode="auto">
          <a:xfrm>
            <a:off x="2143108" y="3214686"/>
            <a:ext cx="2714644" cy="829724"/>
          </a:xfrm>
          <a:prstGeom prst="rect">
            <a:avLst/>
          </a:prstGeom>
          <a:solidFill>
            <a:srgbClr val="F8F9FA"/>
          </a:solidFill>
          <a:ln w="9525">
            <a:noFill/>
            <a:miter lim="800000"/>
            <a:headEnd/>
            <a:tailEnd/>
          </a:ln>
          <a:effectLst/>
        </p:spPr>
        <p:txBody>
          <a:bodyPr vert="horz" wrap="square" lIns="0" tIns="-15870" rIns="0" bIns="-1587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222222"/>
                </a:solidFill>
                <a:effectLst/>
                <a:latin typeface="+mj-lt"/>
                <a:cs typeface="Arial" pitchFamily="34" charset="0"/>
              </a:rPr>
              <a:t>“</a:t>
            </a:r>
            <a:r>
              <a:rPr kumimoji="0" lang="ru-RU" sz="2800" b="0" i="0" u="none" strike="noStrike" cap="none" normalizeH="0" baseline="0" dirty="0" err="1" smtClean="0">
                <a:ln>
                  <a:noFill/>
                </a:ln>
                <a:solidFill>
                  <a:srgbClr val="222222"/>
                </a:solidFill>
                <a:effectLst/>
                <a:latin typeface="+mj-lt"/>
                <a:cs typeface="Arial" pitchFamily="34" charset="0"/>
              </a:rPr>
              <a:t>You</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are</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what</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you</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eat</a:t>
            </a:r>
            <a:r>
              <a:rPr kumimoji="0" lang="en-US" sz="2800" b="0" i="0" u="none" strike="noStrike" cap="none" normalizeH="0" baseline="0" dirty="0" smtClean="0">
                <a:ln>
                  <a:noFill/>
                </a:ln>
                <a:solidFill>
                  <a:srgbClr val="222222"/>
                </a:solidFill>
                <a:effectLst/>
                <a:latin typeface="+mj-lt"/>
                <a:cs typeface="Arial" pitchFamily="34" charset="0"/>
              </a:rPr>
              <a:t>”</a:t>
            </a:r>
            <a:r>
              <a:rPr kumimoji="0" lang="ru-RU" sz="2800" b="0" i="0" u="none" strike="noStrike" cap="none" normalizeH="0" baseline="0" dirty="0" smtClean="0">
                <a:ln>
                  <a:noFill/>
                </a:ln>
                <a:solidFill>
                  <a:schemeClr val="tx1"/>
                </a:solidFill>
                <a:effectLst/>
                <a:latin typeface="+mj-lt"/>
                <a:cs typeface="Arial" pitchFamily="34" charset="0"/>
              </a:rPr>
              <a:t> </a:t>
            </a:r>
          </a:p>
        </p:txBody>
      </p:sp>
      <p:sp>
        <p:nvSpPr>
          <p:cNvPr id="13315" name="Rectangle 3"/>
          <p:cNvSpPr>
            <a:spLocks noChangeArrowheads="1"/>
          </p:cNvSpPr>
          <p:nvPr/>
        </p:nvSpPr>
        <p:spPr bwMode="auto">
          <a:xfrm>
            <a:off x="2928926" y="4071942"/>
            <a:ext cx="4286280" cy="398837"/>
          </a:xfrm>
          <a:prstGeom prst="rect">
            <a:avLst/>
          </a:prstGeom>
          <a:solidFill>
            <a:srgbClr val="F8F9FA"/>
          </a:solidFill>
          <a:ln w="9525">
            <a:noFill/>
            <a:miter lim="800000"/>
            <a:headEnd/>
            <a:tailEnd/>
          </a:ln>
          <a:effectLst/>
        </p:spPr>
        <p:txBody>
          <a:bodyPr vert="horz" wrap="square" lIns="0" tIns="-15870" rIns="0" bIns="-1587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ancient</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english</a:t>
            </a:r>
            <a:r>
              <a:rPr kumimoji="0" lang="ru-RU" sz="2800" b="0" i="0" u="none" strike="noStrike" cap="none" normalizeH="0" baseline="0" dirty="0" smtClean="0">
                <a:ln>
                  <a:noFill/>
                </a:ln>
                <a:solidFill>
                  <a:srgbClr val="222222"/>
                </a:solidFill>
                <a:effectLst/>
                <a:latin typeface="+mj-lt"/>
                <a:cs typeface="Arial" pitchFamily="34" charset="0"/>
              </a:rPr>
              <a:t> </a:t>
            </a:r>
            <a:r>
              <a:rPr kumimoji="0" lang="ru-RU" sz="2800" b="0" i="0" u="none" strike="noStrike" cap="none" normalizeH="0" baseline="0" dirty="0" err="1" smtClean="0">
                <a:ln>
                  <a:noFill/>
                </a:ln>
                <a:solidFill>
                  <a:srgbClr val="222222"/>
                </a:solidFill>
                <a:effectLst/>
                <a:latin typeface="+mj-lt"/>
                <a:cs typeface="Arial" pitchFamily="34" charset="0"/>
              </a:rPr>
              <a:t>proverb</a:t>
            </a:r>
            <a:r>
              <a:rPr kumimoji="0" lang="ru-RU" sz="2800" b="0" i="0" u="none" strike="noStrike" cap="none" normalizeH="0" baseline="0" dirty="0" smtClean="0">
                <a:ln>
                  <a:noFill/>
                </a:ln>
                <a:solidFill>
                  <a:schemeClr val="tx1"/>
                </a:solidFill>
                <a:effectLst/>
                <a:latin typeface="+mj-lt"/>
                <a:cs typeface="Arial" pitchFamily="34" charset="0"/>
              </a:rPr>
              <a:t> </a:t>
            </a:r>
          </a:p>
        </p:txBody>
      </p:sp>
      <p:sp>
        <p:nvSpPr>
          <p:cNvPr id="16" name="Прямоугольник 15"/>
          <p:cNvSpPr/>
          <p:nvPr/>
        </p:nvSpPr>
        <p:spPr>
          <a:xfrm>
            <a:off x="5143504" y="5715016"/>
            <a:ext cx="350046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 Nikita </a:t>
            </a:r>
            <a:r>
              <a:rPr lang="en-US" dirty="0" err="1" smtClean="0"/>
              <a:t>Ivashchenko</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5214950"/>
            <a:ext cx="3571900"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Well, I want to be like Colonel Sanders  … or Trotsky </a:t>
            </a:r>
          </a:p>
          <a:p>
            <a:pPr algn="just"/>
            <a:r>
              <a:rPr lang="en-US" dirty="0"/>
              <a:t>I</a:t>
            </a:r>
            <a:r>
              <a:rPr lang="en-US" dirty="0" smtClean="0"/>
              <a:t> am really in difficulty…</a:t>
            </a:r>
            <a:endParaRPr lang="ru-RU" dirty="0"/>
          </a:p>
        </p:txBody>
      </p:sp>
      <p:pic>
        <p:nvPicPr>
          <p:cNvPr id="15362" name="Picture 2" descr="Картинки по запросу &quot;полковник сандерс&quot;"/>
          <p:cNvPicPr>
            <a:picLocks noChangeAspect="1" noChangeArrowheads="1"/>
          </p:cNvPicPr>
          <p:nvPr/>
        </p:nvPicPr>
        <p:blipFill>
          <a:blip r:embed="rId2"/>
          <a:srcRect/>
          <a:stretch>
            <a:fillRect/>
          </a:stretch>
        </p:blipFill>
        <p:spPr bwMode="auto">
          <a:xfrm>
            <a:off x="1428728" y="1115436"/>
            <a:ext cx="2357454" cy="30816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4786314" y="5000636"/>
            <a:ext cx="3571900" cy="1500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4786314" y="4786322"/>
            <a:ext cx="3571900" cy="1754326"/>
          </a:xfrm>
          <a:prstGeom prst="rect">
            <a:avLst/>
          </a:prstGeom>
          <a:noFill/>
        </p:spPr>
        <p:txBody>
          <a:bodyPr wrap="square" rtlCol="0">
            <a:spAutoFit/>
          </a:bodyPr>
          <a:lstStyle/>
          <a:p>
            <a:pPr algn="just"/>
            <a:r>
              <a:rPr lang="en-US" dirty="0" smtClean="0"/>
              <a:t/>
            </a:r>
            <a:br>
              <a:rPr lang="en-US" dirty="0" smtClean="0"/>
            </a:br>
            <a:r>
              <a:rPr lang="en-US" dirty="0" smtClean="0"/>
              <a:t>In </a:t>
            </a:r>
            <a:r>
              <a:rPr lang="en-US" dirty="0"/>
              <a:t>any case, in order to become the same as these great people, we need a special diet. </a:t>
            </a:r>
            <a:endParaRPr lang="en-US" dirty="0" smtClean="0"/>
          </a:p>
          <a:p>
            <a:pPr algn="just"/>
            <a:r>
              <a:rPr lang="en-US" dirty="0"/>
              <a:t>W</a:t>
            </a:r>
            <a:r>
              <a:rPr lang="en-US" dirty="0" smtClean="0"/>
              <a:t>hich one? </a:t>
            </a:r>
            <a:r>
              <a:rPr lang="en-US" dirty="0"/>
              <a:t>- you </a:t>
            </a:r>
            <a:r>
              <a:rPr lang="en-US" dirty="0" smtClean="0"/>
              <a:t>ask </a:t>
            </a:r>
            <a:r>
              <a:rPr lang="en-US" dirty="0"/>
              <a:t>a</a:t>
            </a:r>
            <a:r>
              <a:rPr lang="en-US" dirty="0" smtClean="0"/>
              <a:t>nd I will answer…</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KFC Diet</a:t>
            </a:r>
            <a:endParaRPr lang="ru-RU" sz="4400" dirty="0"/>
          </a:p>
        </p:txBody>
      </p:sp>
      <p:sp>
        <p:nvSpPr>
          <p:cNvPr id="3" name="Прямоугольник 2"/>
          <p:cNvSpPr/>
          <p:nvPr/>
        </p:nvSpPr>
        <p:spPr>
          <a:xfrm>
            <a:off x="357158" y="1928802"/>
            <a:ext cx="3857652" cy="2571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Yes it's not a joke the diet is really based on the KFC fast food restaurant menu. This is not an ordinary diet, and at first sight it may seem strange and not even useful. And indeed, this diet is not suitable for everyone. It is for true men But I'm here to dispel your fears and doubts.</a:t>
            </a:r>
          </a:p>
        </p:txBody>
      </p:sp>
      <p:pic>
        <p:nvPicPr>
          <p:cNvPr id="1026" name="Picture 2" descr="Картинки по запросу &quot;kfc&quot;"/>
          <p:cNvPicPr>
            <a:picLocks noChangeAspect="1" noChangeArrowheads="1"/>
          </p:cNvPicPr>
          <p:nvPr/>
        </p:nvPicPr>
        <p:blipFill>
          <a:blip r:embed="rId2" cstate="email"/>
          <a:srcRect/>
          <a:stretch>
            <a:fillRect/>
          </a:stretch>
        </p:blipFill>
        <p:spPr bwMode="auto">
          <a:xfrm>
            <a:off x="4714876" y="2000240"/>
            <a:ext cx="2500330" cy="250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28" name="AutoShape 4"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14744" y="5715016"/>
            <a:ext cx="3143272" cy="830997"/>
          </a:xfrm>
          <a:prstGeom prst="rect">
            <a:avLst/>
          </a:prstGeom>
          <a:noFill/>
        </p:spPr>
        <p:txBody>
          <a:bodyPr wrap="square" rtlCol="0">
            <a:spAutoFit/>
          </a:bodyPr>
          <a:lstStyle/>
          <a:p>
            <a:r>
              <a:rPr lang="en-US" sz="2400" dirty="0" smtClean="0"/>
              <a:t>And now I don’t understand the joke</a:t>
            </a:r>
            <a:endParaRPr lang="ru-RU" sz="2400" dirty="0"/>
          </a:p>
        </p:txBody>
      </p:sp>
      <p:sp>
        <p:nvSpPr>
          <p:cNvPr id="16390" name="AutoShape 6"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2" name="AutoShape 8"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4" name="AutoShape 10"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6" name="AutoShape 12"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8" name="AutoShape 14"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00" name="AutoShape 16"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02" name="AutoShape 18"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04" name="AutoShape 20"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406" name="AutoShape 22" descr="Картинки по запросу &quot;kfc&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5" name="Прямоугольник 14"/>
          <p:cNvSpPr/>
          <p:nvPr/>
        </p:nvSpPr>
        <p:spPr>
          <a:xfrm>
            <a:off x="285720" y="285728"/>
            <a:ext cx="3071834" cy="62865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smtClean="0"/>
          </a:p>
          <a:p>
            <a:pPr algn="just"/>
            <a:r>
              <a:rPr lang="en-US" dirty="0" smtClean="0"/>
              <a:t>Everyone knows the main dish in KFC is chicken and everything connected with it.</a:t>
            </a:r>
          </a:p>
          <a:p>
            <a:pPr algn="just"/>
            <a:r>
              <a:rPr lang="en-US" dirty="0" smtClean="0"/>
              <a:t>As you can learn from the internet, chicken meat is very healthy. It contains all the amino acids necessary for a person, many other useful substances and vitamins. Also, chicken fillet is very dietary, so you can lose weight by eating chicken.</a:t>
            </a:r>
          </a:p>
          <a:p>
            <a:pPr algn="just"/>
            <a:r>
              <a:rPr lang="en-US" dirty="0" smtClean="0"/>
              <a:t>But the most important thing is that it’s just delicious. Food at KFC immediately makes it more fun, life becomes easier and new forces appear.</a:t>
            </a:r>
          </a:p>
          <a:p>
            <a:pPr algn="just"/>
            <a:r>
              <a:rPr lang="en-US" dirty="0" smtClean="0"/>
              <a:t>Only pluses!</a:t>
            </a:r>
            <a:endParaRPr lang="ru-RU" dirty="0" smtClean="0"/>
          </a:p>
          <a:p>
            <a:pPr algn="ct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4429124" y="2000240"/>
            <a:ext cx="4357718"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714612" y="357166"/>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Breakfast</a:t>
            </a:r>
            <a:endParaRPr lang="ru-RU" sz="4400" dirty="0"/>
          </a:p>
        </p:txBody>
      </p:sp>
      <p:sp>
        <p:nvSpPr>
          <p:cNvPr id="5" name="Прямоугольник 4"/>
          <p:cNvSpPr/>
          <p:nvPr/>
        </p:nvSpPr>
        <p:spPr>
          <a:xfrm>
            <a:off x="428596" y="2000240"/>
            <a:ext cx="3500462"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r>
              <a:rPr lang="en-US" dirty="0" smtClean="0"/>
              <a:t>For breakfast, it is important to eat well and hearty to be awake during work. </a:t>
            </a:r>
            <a:br>
              <a:rPr lang="en-US" dirty="0" smtClean="0"/>
            </a:br>
            <a:r>
              <a:rPr lang="en-US" dirty="0" smtClean="0"/>
              <a:t>There is a special breakfast menu in KFC, so I used it to make two menus to choose from.</a:t>
            </a:r>
          </a:p>
          <a:p>
            <a:pPr marL="342900" indent="-342900">
              <a:buFont typeface="+mj-lt"/>
              <a:buAutoNum type="arabicPeriod"/>
            </a:pPr>
            <a:r>
              <a:rPr lang="en-US" b="1" dirty="0" smtClean="0"/>
              <a:t>Morning </a:t>
            </a:r>
            <a:r>
              <a:rPr lang="en-US" b="1" dirty="0" err="1" smtClean="0"/>
              <a:t>Boxmaster</a:t>
            </a:r>
            <a:r>
              <a:rPr lang="en-US" b="1" dirty="0" smtClean="0"/>
              <a:t>, Pancakes with Strawberry Jam and Tea or Coffee.</a:t>
            </a:r>
          </a:p>
          <a:p>
            <a:pPr marL="342900" indent="-342900">
              <a:buFont typeface="+mj-lt"/>
              <a:buAutoNum type="arabicPeriod"/>
            </a:pPr>
            <a:r>
              <a:rPr lang="en-US" b="1" dirty="0" smtClean="0"/>
              <a:t>Fried Eggs With </a:t>
            </a:r>
            <a:r>
              <a:rPr lang="en-US" b="1" dirty="0" err="1" smtClean="0"/>
              <a:t>Chiken</a:t>
            </a:r>
            <a:r>
              <a:rPr lang="en-US" b="1" dirty="0" smtClean="0"/>
              <a:t> Bites, Curd Cakes with Peach Jam, and Tea or Coffee.</a:t>
            </a:r>
          </a:p>
          <a:p>
            <a:pPr>
              <a:buFont typeface="Arial" pitchFamily="34" charset="0"/>
              <a:buChar char="•"/>
            </a:pPr>
            <a:endParaRPr lang="en-US" b="1" dirty="0" smtClean="0"/>
          </a:p>
          <a:p>
            <a:pPr>
              <a:buFont typeface="Arial" pitchFamily="34" charset="0"/>
              <a:buChar char="•"/>
            </a:pPr>
            <a:endParaRPr lang="ru-RU" dirty="0"/>
          </a:p>
        </p:txBody>
      </p:sp>
      <p:pic>
        <p:nvPicPr>
          <p:cNvPr id="18438" name="Picture 6" descr="https://s82079.cdn.ngenix.net/N2gJ9twrba25nc8Jv9AaKuzx.png?dw=230"/>
          <p:cNvPicPr>
            <a:picLocks noChangeAspect="1" noChangeArrowheads="1"/>
          </p:cNvPicPr>
          <p:nvPr/>
        </p:nvPicPr>
        <p:blipFill>
          <a:blip r:embed="rId2"/>
          <a:srcRect/>
          <a:stretch>
            <a:fillRect/>
          </a:stretch>
        </p:blipFill>
        <p:spPr bwMode="auto">
          <a:xfrm>
            <a:off x="5214942" y="2571744"/>
            <a:ext cx="2500330" cy="250033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Lunch</a:t>
            </a:r>
            <a:endParaRPr lang="ru-RU" sz="4400" dirty="0"/>
          </a:p>
        </p:txBody>
      </p:sp>
      <p:sp>
        <p:nvSpPr>
          <p:cNvPr id="5" name="Прямоугольник 4"/>
          <p:cNvSpPr/>
          <p:nvPr/>
        </p:nvSpPr>
        <p:spPr>
          <a:xfrm>
            <a:off x="4429124" y="2000240"/>
            <a:ext cx="4357718"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TextBox 15"/>
          <p:cNvSpPr txBox="1"/>
          <p:nvPr/>
        </p:nvSpPr>
        <p:spPr>
          <a:xfrm>
            <a:off x="285720" y="3143248"/>
            <a:ext cx="3500462" cy="369332"/>
          </a:xfrm>
          <a:prstGeom prst="rect">
            <a:avLst/>
          </a:prstGeom>
          <a:noFill/>
        </p:spPr>
        <p:txBody>
          <a:bodyPr wrap="square" rtlCol="0">
            <a:spAutoFit/>
          </a:bodyPr>
          <a:lstStyle/>
          <a:p>
            <a:endParaRPr lang="ru-RU" dirty="0"/>
          </a:p>
        </p:txBody>
      </p:sp>
      <p:sp>
        <p:nvSpPr>
          <p:cNvPr id="20" name="Прямоугольник 19"/>
          <p:cNvSpPr/>
          <p:nvPr/>
        </p:nvSpPr>
        <p:spPr>
          <a:xfrm>
            <a:off x="428596" y="2000240"/>
            <a:ext cx="3500462"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endParaRPr lang="en-US" dirty="0" smtClean="0"/>
          </a:p>
          <a:p>
            <a:r>
              <a:rPr lang="en-US" dirty="0" smtClean="0"/>
              <a:t>Lunch is the middle of the day, the hardest part is behind, but no one canceled the work. Therefore, you need to eat hearty, but not very much.</a:t>
            </a:r>
            <a:br>
              <a:rPr lang="en-US" dirty="0" smtClean="0"/>
            </a:br>
            <a:r>
              <a:rPr lang="en-US" dirty="0" smtClean="0"/>
              <a:t>I also prepared two menus where everyone will find something to their taste</a:t>
            </a:r>
            <a:r>
              <a:rPr lang="ru-RU" dirty="0" smtClean="0"/>
              <a:t>.</a:t>
            </a:r>
          </a:p>
          <a:p>
            <a:pPr marL="342900" indent="-342900">
              <a:buFont typeface="+mj-lt"/>
              <a:buAutoNum type="arabicPeriod"/>
            </a:pPr>
            <a:r>
              <a:rPr lang="en-US" b="1" dirty="0" smtClean="0"/>
              <a:t>Twister, 2 Strips, Fries with Cheese Sauce, Chef’s Lemonade or Lipton Tea.</a:t>
            </a:r>
          </a:p>
          <a:p>
            <a:pPr marL="342900" indent="-342900">
              <a:buFont typeface="+mj-lt"/>
              <a:buAutoNum type="arabicPeriod"/>
            </a:pPr>
            <a:r>
              <a:rPr lang="en-US" b="1" dirty="0" err="1" smtClean="0"/>
              <a:t>Chefburger</a:t>
            </a:r>
            <a:r>
              <a:rPr lang="en-US" b="1" dirty="0" smtClean="0"/>
              <a:t>, </a:t>
            </a:r>
            <a:r>
              <a:rPr lang="en-US" b="1" dirty="0" err="1" smtClean="0"/>
              <a:t>i</a:t>
            </a:r>
            <a:r>
              <a:rPr lang="en-US" b="1" dirty="0" smtClean="0"/>
              <a:t>-twister, Potato Wedges, 7-up or Lipton Tea.</a:t>
            </a:r>
          </a:p>
          <a:p>
            <a:pPr marL="342900" indent="-342900">
              <a:buFont typeface="+mj-lt"/>
              <a:buAutoNum type="arabicPeriod"/>
            </a:pPr>
            <a:endParaRPr lang="en-US" b="1" dirty="0" smtClean="0"/>
          </a:p>
          <a:p>
            <a:pPr marL="342900" indent="-342900">
              <a:buFont typeface="+mj-lt"/>
              <a:buAutoNum type="arabicPeriod"/>
            </a:pPr>
            <a:endParaRPr lang="en-US" b="1" dirty="0" smtClean="0"/>
          </a:p>
          <a:p>
            <a:pPr>
              <a:buFont typeface="Arial" pitchFamily="34" charset="0"/>
              <a:buChar char="•"/>
            </a:pPr>
            <a:endParaRPr lang="ru-RU" dirty="0"/>
          </a:p>
        </p:txBody>
      </p:sp>
      <p:pic>
        <p:nvPicPr>
          <p:cNvPr id="25" name="Picture 20" descr="https://s82079.cdn.ngenix.net/5ryrwTKuHTR5tX81w878Wuud.png?dw=230"/>
          <p:cNvPicPr>
            <a:picLocks noChangeAspect="1" noChangeArrowheads="1"/>
          </p:cNvPicPr>
          <p:nvPr/>
        </p:nvPicPr>
        <p:blipFill>
          <a:blip r:embed="rId2"/>
          <a:srcRect/>
          <a:stretch>
            <a:fillRect/>
          </a:stretch>
        </p:blipFill>
        <p:spPr bwMode="auto">
          <a:xfrm>
            <a:off x="5286380" y="2857496"/>
            <a:ext cx="2428892" cy="242889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357166"/>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Dinner</a:t>
            </a:r>
            <a:endParaRPr lang="ru-RU" sz="4400" dirty="0"/>
          </a:p>
        </p:txBody>
      </p:sp>
      <p:sp>
        <p:nvSpPr>
          <p:cNvPr id="5" name="Прямоугольник 4"/>
          <p:cNvSpPr/>
          <p:nvPr/>
        </p:nvSpPr>
        <p:spPr>
          <a:xfrm>
            <a:off x="4429124" y="2000240"/>
            <a:ext cx="4357718"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TextBox 15"/>
          <p:cNvSpPr txBox="1"/>
          <p:nvPr/>
        </p:nvSpPr>
        <p:spPr>
          <a:xfrm>
            <a:off x="285720" y="3143248"/>
            <a:ext cx="3500462" cy="369332"/>
          </a:xfrm>
          <a:prstGeom prst="rect">
            <a:avLst/>
          </a:prstGeom>
          <a:noFill/>
        </p:spPr>
        <p:txBody>
          <a:bodyPr wrap="square" rtlCol="0">
            <a:spAutoFit/>
          </a:bodyPr>
          <a:lstStyle/>
          <a:p>
            <a:endParaRPr lang="ru-RU" dirty="0"/>
          </a:p>
        </p:txBody>
      </p:sp>
      <p:sp>
        <p:nvSpPr>
          <p:cNvPr id="20" name="Прямоугольник 19"/>
          <p:cNvSpPr/>
          <p:nvPr/>
        </p:nvSpPr>
        <p:spPr>
          <a:xfrm>
            <a:off x="428596" y="2000240"/>
            <a:ext cx="3500462" cy="44291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After a hard day, you need to eat well, so you can not deny yourself anything. Agree, there is nothing better than to come with friends to KFC on Friday night ...</a:t>
            </a:r>
            <a:endParaRPr lang="en-US" b="1" dirty="0" smtClean="0"/>
          </a:p>
          <a:p>
            <a:endParaRPr lang="en-US" b="1" dirty="0" smtClean="0"/>
          </a:p>
          <a:p>
            <a:endParaRPr lang="en-US" b="1" dirty="0" smtClean="0"/>
          </a:p>
          <a:p>
            <a:endParaRPr lang="en-US" b="1" dirty="0" smtClean="0"/>
          </a:p>
          <a:p>
            <a:pPr marL="342900" indent="-342900">
              <a:buFont typeface="+mj-lt"/>
              <a:buAutoNum type="arabicPeriod"/>
            </a:pPr>
            <a:r>
              <a:rPr lang="en-US" b="1" dirty="0" smtClean="0"/>
              <a:t>Duet Bucket, Cheese Sauce, Cheeseburger, Pepsi.</a:t>
            </a:r>
          </a:p>
          <a:p>
            <a:pPr marL="342900" indent="-342900">
              <a:buFont typeface="+mj-lt"/>
              <a:buAutoNum type="arabicPeriod"/>
            </a:pPr>
            <a:r>
              <a:rPr lang="en-US" b="1" dirty="0" smtClean="0"/>
              <a:t>De </a:t>
            </a:r>
            <a:r>
              <a:rPr lang="en-US" b="1" dirty="0" err="1" smtClean="0"/>
              <a:t>Luxe</a:t>
            </a:r>
            <a:r>
              <a:rPr lang="en-US" b="1" dirty="0" smtClean="0"/>
              <a:t> </a:t>
            </a:r>
            <a:r>
              <a:rPr lang="en-US" b="1" dirty="0" err="1" smtClean="0"/>
              <a:t>Chefburger</a:t>
            </a:r>
            <a:r>
              <a:rPr lang="en-US" b="1" dirty="0" smtClean="0"/>
              <a:t>, Bites with Teriyaki Sauce, Big Fries and </a:t>
            </a:r>
            <a:r>
              <a:rPr lang="en-US" b="1" dirty="0" err="1" smtClean="0"/>
              <a:t>Mojito</a:t>
            </a:r>
            <a:r>
              <a:rPr lang="en-US" b="1" dirty="0" smtClean="0"/>
              <a:t>,</a:t>
            </a:r>
            <a:r>
              <a:rPr lang="en-US" dirty="0" smtClean="0"/>
              <a:t> and ice cream for dessert.</a:t>
            </a: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buFont typeface="+mj-lt"/>
              <a:buAutoNum type="arabicPeriod"/>
            </a:pPr>
            <a:endParaRPr lang="en-US" b="1" dirty="0" smtClean="0"/>
          </a:p>
          <a:p>
            <a:pPr marL="342900" indent="-342900"/>
            <a:endParaRPr lang="en-US" b="1" dirty="0" smtClean="0"/>
          </a:p>
          <a:p>
            <a:endParaRPr lang="en-US" b="1" dirty="0" smtClean="0"/>
          </a:p>
          <a:p>
            <a:endParaRPr lang="en-US" b="1" dirty="0" smtClean="0"/>
          </a:p>
          <a:p>
            <a:pPr marL="342900" indent="-342900">
              <a:buFont typeface="+mj-lt"/>
              <a:buAutoNum type="arabicPeriod"/>
            </a:pPr>
            <a:endParaRPr lang="en-US" b="1" dirty="0" smtClean="0"/>
          </a:p>
          <a:p>
            <a:pPr>
              <a:buFont typeface="Arial" pitchFamily="34" charset="0"/>
              <a:buChar char="•"/>
            </a:pPr>
            <a:endParaRPr lang="ru-RU" dirty="0"/>
          </a:p>
        </p:txBody>
      </p:sp>
      <p:pic>
        <p:nvPicPr>
          <p:cNvPr id="20486" name="Picture 6" descr="https://s82079.cdn.ngenix.net/Ag9GBfTvYcrWa1jNjWC4ryme.png?dw=230"/>
          <p:cNvPicPr>
            <a:picLocks noChangeAspect="1" noChangeArrowheads="1"/>
          </p:cNvPicPr>
          <p:nvPr/>
        </p:nvPicPr>
        <p:blipFill>
          <a:blip r:embed="rId3"/>
          <a:srcRect/>
          <a:stretch>
            <a:fillRect/>
          </a:stretch>
        </p:blipFill>
        <p:spPr bwMode="auto">
          <a:xfrm>
            <a:off x="5500694" y="2857496"/>
            <a:ext cx="2500330" cy="2500330"/>
          </a:xfrm>
          <a:prstGeom prst="rect">
            <a:avLst/>
          </a:prstGeom>
          <a:noFill/>
        </p:spPr>
      </p:pic>
      <p:pic>
        <p:nvPicPr>
          <p:cNvPr id="20498" name="Picture 18" descr="https://sun9-21.userapi.com/c205720/v205720681/681e0/_3wUf5dnrzI.jpg"/>
          <p:cNvPicPr>
            <a:picLocks noChangeAspect="1" noChangeArrowheads="1"/>
          </p:cNvPicPr>
          <p:nvPr/>
        </p:nvPicPr>
        <p:blipFill>
          <a:blip r:embed="rId4" cstate="email"/>
          <a:srcRect/>
          <a:stretch>
            <a:fillRect/>
          </a:stretch>
        </p:blipFill>
        <p:spPr bwMode="auto">
          <a:xfrm>
            <a:off x="1214414" y="3786190"/>
            <a:ext cx="1785950" cy="85163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14612" y="2214554"/>
            <a:ext cx="3786214" cy="3000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I think it turned out well. And yet this diet is a joke. I strongly doubt that you can lose weight on it, most likely you will become not like Colonel Sanders, but as two Colonels))) In fact, I want to say that you need to eat right, and monitor what you eat. And then you will be healthy, like Trotsky.</a:t>
            </a:r>
            <a:endParaRPr lang="ru-RU" dirty="0"/>
          </a:p>
        </p:txBody>
      </p:sp>
      <p:sp>
        <p:nvSpPr>
          <p:cNvPr id="5" name="Прямоугольник 4"/>
          <p:cNvSpPr/>
          <p:nvPr/>
        </p:nvSpPr>
        <p:spPr>
          <a:xfrm>
            <a:off x="2714612" y="357166"/>
            <a:ext cx="371477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Results</a:t>
            </a:r>
            <a:endParaRPr lang="ru-RU" sz="4400" dirty="0"/>
          </a:p>
        </p:txBody>
      </p:sp>
    </p:spTree>
  </p:cSld>
  <p:clrMapOvr>
    <a:masterClrMapping/>
  </p:clrMapOvr>
</p:sld>
</file>

<file path=ppt/theme/theme1.xml><?xml version="1.0" encoding="utf-8"?>
<a:theme xmlns:a="http://schemas.openxmlformats.org/drawingml/2006/main" name="Тема Office">
  <a:themeElements>
    <a:clrScheme name="Другая 11">
      <a:dk1>
        <a:srgbClr val="9F2936"/>
      </a:dk1>
      <a:lt1>
        <a:srgbClr val="000000"/>
      </a:lt1>
      <a:dk2>
        <a:srgbClr val="780817"/>
      </a:dk2>
      <a:lt2>
        <a:srgbClr val="000000"/>
      </a:lt2>
      <a:accent1>
        <a:srgbClr val="FFFFFF"/>
      </a:accent1>
      <a:accent2>
        <a:srgbClr val="FFFFFF"/>
      </a:accent2>
      <a:accent3>
        <a:srgbClr val="1B587C"/>
      </a:accent3>
      <a:accent4>
        <a:srgbClr val="4E8542"/>
      </a:accent4>
      <a:accent5>
        <a:srgbClr val="604878"/>
      </a:accent5>
      <a:accent6>
        <a:srgbClr val="000000"/>
      </a:accent6>
      <a:hlink>
        <a:srgbClr val="6B9F25"/>
      </a:hlink>
      <a:folHlink>
        <a:srgbClr val="B26B02"/>
      </a:folHlink>
    </a:clrScheme>
    <a:fontScheme name="KFC THEME">
      <a:majorFont>
        <a:latin typeface="Aharoni"/>
        <a:ea typeface=""/>
        <a:cs typeface=""/>
      </a:majorFont>
      <a:minorFont>
        <a:latin typeface="Aharoni"/>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266</TotalTime>
  <Words>396</Words>
  <Application>Microsoft Office PowerPoint</Application>
  <PresentationFormat>Экран (4:3)</PresentationFormat>
  <Paragraphs>52</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Perfect Diet</vt:lpstr>
      <vt:lpstr>Слайд 2</vt:lpstr>
      <vt:lpstr>Слайд 3</vt:lpstr>
      <vt:lpstr>Слайд 4</vt:lpstr>
      <vt:lpstr>Слайд 5</vt:lpstr>
      <vt:lpstr>Слайд 6</vt:lpstr>
      <vt:lpstr>Слайд 7</vt:lpstr>
      <vt:lpstr>Слайд 8</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Perfect Diet</dc:title>
  <dc:creator>Никита</dc:creator>
  <cp:lastModifiedBy>Школа</cp:lastModifiedBy>
  <cp:revision>39</cp:revision>
  <dcterms:created xsi:type="dcterms:W3CDTF">2020-02-12T10:02:02Z</dcterms:created>
  <dcterms:modified xsi:type="dcterms:W3CDTF">2021-10-27T07:15:59Z</dcterms:modified>
</cp:coreProperties>
</file>