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364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682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62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31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68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2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02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367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776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301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40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1F110-D32E-48FC-B408-A76D1EC75E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C3DFE-08C4-43EB-ACC3-22D8F87E6B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6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71500"/>
            <a:ext cx="45910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3088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71500"/>
            <a:ext cx="45910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796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71500"/>
            <a:ext cx="45910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248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71500"/>
            <a:ext cx="45910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7489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71500"/>
            <a:ext cx="45910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927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200800" cy="70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176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988" y="571500"/>
            <a:ext cx="324802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454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71500"/>
            <a:ext cx="45910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439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71500"/>
            <a:ext cx="45910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6105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71500"/>
            <a:ext cx="45910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447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71500"/>
            <a:ext cx="45910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6929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 Чечнев</dc:creator>
  <cp:lastModifiedBy>Николай Чечнев</cp:lastModifiedBy>
  <cp:revision>1</cp:revision>
  <dcterms:created xsi:type="dcterms:W3CDTF">2021-06-23T12:43:45Z</dcterms:created>
  <dcterms:modified xsi:type="dcterms:W3CDTF">2021-06-23T12:53:46Z</dcterms:modified>
</cp:coreProperties>
</file>