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A0DFB-931A-47C5-BE6B-9DFFCD82B3E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A5C8F-3751-42E4-B877-A26104AC0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63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A5C8F-3751-42E4-B877-A26104AC0E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747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05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31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5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3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6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40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1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3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0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60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9E9AD-0283-4561-AC6F-D86879575468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C87FB-18DE-4FA4-B1AD-F6A4056A16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84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9162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56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285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Адаптация –это процесс привыкания к  новой  обстановке, новым обстоятельствам.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легкая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 к 20 дню нормализуется сон, еда, контакты со сверстниками и взрослыми, сам идет на контакт, заболевает не более 1 раза, недолго, вес без изменений.</a:t>
            </a:r>
          </a:p>
          <a:p>
            <a:pPr algn="ctr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средняя 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поведенческие реакции восстанавливаются 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через 1-2  мес. Замедляется нервно-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психич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развитие.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Болеет до 2-3 раз. Может терять вес.          </a:t>
            </a:r>
          </a:p>
          <a:p>
            <a:pPr algn="ctr">
              <a:buFont typeface="Wingdings" pitchFamily="2" charset="2"/>
              <a:buChar char="q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тяжелая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характеризуется значительной длительностью и тяжестью всех проявлений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3 до 6 мес.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3874954"/>
              </p:ext>
            </p:extLst>
          </p:nvPr>
        </p:nvGraphicFramePr>
        <p:xfrm>
          <a:off x="395536" y="1268760"/>
          <a:ext cx="8177213" cy="5445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Диаграмма" r:id="rId3" imgW="6065463" imgH="1013439" progId="MSGraph.Chart.8">
                  <p:embed followColorScheme="full"/>
                </p:oleObj>
              </mc:Choice>
              <mc:Fallback>
                <p:oleObj name="Диаграмма" r:id="rId3" imgW="6065463" imgH="1013439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268760"/>
                        <a:ext cx="8177213" cy="5445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379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627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Советы родителям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595696"/>
            <a:ext cx="4391472" cy="5287456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2400" i="1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Развивайте предметно-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манипулятивную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</a:p>
          <a:p>
            <a:pPr marL="0" indent="0" algn="ctr">
              <a:buNone/>
            </a:pPr>
            <a:endParaRPr lang="ru-RU" sz="2400" i="1" dirty="0" smtClean="0"/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матрешки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вкладыши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конструкторы 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ирамидки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566311"/>
            <a:ext cx="4355976" cy="530120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Развивайте моторику</a:t>
            </a:r>
          </a:p>
          <a:p>
            <a:pPr marL="0" indent="0">
              <a:buNone/>
            </a:pPr>
            <a:endParaRPr lang="ru-RU" sz="2400" i="1" dirty="0"/>
          </a:p>
          <a:p>
            <a:pPr algn="ctr">
              <a:buFont typeface="Wingdings" pitchFamily="2" charset="2"/>
              <a:buChar char="v"/>
            </a:pPr>
            <a:r>
              <a:rPr lang="ru-RU" sz="2400" i="1" dirty="0"/>
              <a:t> </a:t>
            </a:r>
            <a:r>
              <a:rPr lang="ru-RU" sz="2400" i="1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в мяч</a:t>
            </a:r>
          </a:p>
          <a:p>
            <a:pPr algn="ctr">
              <a:buFont typeface="Wingdings" pitchFamily="2" charset="2"/>
              <a:buChar char="v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ходьба по лестнице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прыжки на двух ногах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застегивание          пуговиц 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мозаика 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альчиковые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3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88"/>
            <a:ext cx="9144000" cy="122033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Развивайте речь </a:t>
            </a:r>
            <a:endParaRPr lang="ru-RU" sz="40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572000" cy="558924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Артикуляционный аппарат –дуть на ватку, свисток, трубочки, пузыри, артикуляционные упражнения</a:t>
            </a:r>
          </a:p>
          <a:p>
            <a:r>
              <a:rPr lang="ru-RU" dirty="0" smtClean="0"/>
              <a:t>Чувство  ритма – </a:t>
            </a:r>
            <a:r>
              <a:rPr lang="ru-RU" dirty="0" err="1" smtClean="0"/>
              <a:t>потешки</a:t>
            </a:r>
            <a:r>
              <a:rPr lang="ru-RU" dirty="0" smtClean="0"/>
              <a:t>, песенки, чтение стихотворений</a:t>
            </a:r>
          </a:p>
          <a:p>
            <a:r>
              <a:rPr lang="ru-RU" dirty="0" smtClean="0"/>
              <a:t>Приемы  стимуляции речи: ситуация выбора, дополнение стихотворения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495800" cy="558924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Говорить с ребенком четко и ясно, желательно, на уровне его глаз.</a:t>
            </a:r>
          </a:p>
          <a:p>
            <a:r>
              <a:rPr lang="ru-RU" dirty="0" smtClean="0"/>
              <a:t>Проговаривать действия, озвучивать желания ребенка эмоционально-смысловой комментарий.</a:t>
            </a:r>
          </a:p>
          <a:p>
            <a:r>
              <a:rPr lang="ru-RU" dirty="0" smtClean="0"/>
              <a:t>Обращать внимание на понимание действий</a:t>
            </a:r>
          </a:p>
          <a:p>
            <a:r>
              <a:rPr lang="ru-RU" dirty="0" smtClean="0"/>
              <a:t> Развивать моторику.</a:t>
            </a:r>
          </a:p>
          <a:p>
            <a:r>
              <a:rPr lang="ru-RU" dirty="0" smtClean="0"/>
              <a:t>Учить повторять простые слова и фразы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1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участие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0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202</Words>
  <Application>Microsoft Office PowerPoint</Application>
  <PresentationFormat>Экран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Диаграмма</vt:lpstr>
      <vt:lpstr>Презентация PowerPoint</vt:lpstr>
      <vt:lpstr>Адаптация –это процесс привыкания к  новой  обстановке, новым обстоятельствам.</vt:lpstr>
      <vt:lpstr>Советы родителям</vt:lpstr>
      <vt:lpstr>Советы родителям </vt:lpstr>
      <vt:lpstr>Развивайте речь </vt:lpstr>
      <vt:lpstr>Спасибо за участие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2020-11-22T11:37:55Z</dcterms:created>
  <dcterms:modified xsi:type="dcterms:W3CDTF">2021-05-25T03:31:46Z</dcterms:modified>
</cp:coreProperties>
</file>