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0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46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6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7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34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2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60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92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26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17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02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73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3617-4D8C-42F7-8C09-E4A16757D91C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DB574-29E3-451B-875B-5E3D616799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303" y="133600"/>
            <a:ext cx="3226193" cy="1054962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Elf (elves)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057" y="464526"/>
            <a:ext cx="3764280" cy="282321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56" y="1374358"/>
            <a:ext cx="3848719" cy="53660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092" y="3389230"/>
            <a:ext cx="3764280" cy="335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79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0806" y="513171"/>
            <a:ext cx="1617617" cy="1325563"/>
          </a:xfrm>
        </p:spPr>
        <p:txBody>
          <a:bodyPr/>
          <a:lstStyle/>
          <a:p>
            <a:r>
              <a:rPr lang="en-US" dirty="0">
                <a:solidFill>
                  <a:srgbClr val="780C5C"/>
                </a:solidFill>
                <a:latin typeface="Comic Sans MS" panose="030F0702030302020204" pitchFamily="66" charset="0"/>
              </a:rPr>
              <a:t>Fairy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45" y="2092824"/>
            <a:ext cx="4029172" cy="4714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668" y="236375"/>
            <a:ext cx="5780314" cy="4213705"/>
          </a:xfrm>
        </p:spPr>
      </p:pic>
    </p:spTree>
    <p:extLst>
      <p:ext uri="{BB962C8B-B14F-4D97-AF65-F5344CB8AC3E}">
        <p14:creationId xmlns:p14="http://schemas.microsoft.com/office/powerpoint/2010/main" val="36246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6394" y="1784623"/>
            <a:ext cx="2366554" cy="132556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Giants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51" y="1541417"/>
            <a:ext cx="4136572" cy="505355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595" y="174171"/>
            <a:ext cx="3962978" cy="5393192"/>
          </a:xfrm>
        </p:spPr>
      </p:pic>
    </p:spTree>
    <p:extLst>
      <p:ext uri="{BB962C8B-B14F-4D97-AF65-F5344CB8AC3E}">
        <p14:creationId xmlns:p14="http://schemas.microsoft.com/office/powerpoint/2010/main" val="339119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4020" y="912188"/>
            <a:ext cx="2880360" cy="1325563"/>
          </a:xfrm>
        </p:spPr>
        <p:txBody>
          <a:bodyPr/>
          <a:lstStyle/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Warewolf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74" y="2865120"/>
            <a:ext cx="5553892" cy="377952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754" y="182177"/>
            <a:ext cx="5640977" cy="4111149"/>
          </a:xfrm>
        </p:spPr>
      </p:pic>
    </p:spTree>
    <p:extLst>
      <p:ext uri="{BB962C8B-B14F-4D97-AF65-F5344CB8AC3E}">
        <p14:creationId xmlns:p14="http://schemas.microsoft.com/office/powerpoint/2010/main" val="245948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760" y="391251"/>
            <a:ext cx="2688771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Dragon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31" y="1821316"/>
            <a:ext cx="5484223" cy="49452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966" y="3383530"/>
            <a:ext cx="5181600" cy="32385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9441" y="174171"/>
            <a:ext cx="5055979" cy="271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7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714897" cy="1325563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Brownie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898" y="1201783"/>
            <a:ext cx="3737680" cy="53757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147" y="1354149"/>
            <a:ext cx="3574904" cy="507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2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9389" y="5555434"/>
            <a:ext cx="2479766" cy="109791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Goblins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904" y="112060"/>
            <a:ext cx="4467225" cy="43717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156" y="2308094"/>
            <a:ext cx="2758748" cy="43513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28" y="112060"/>
            <a:ext cx="4911635" cy="352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8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312" y="4963884"/>
            <a:ext cx="2323011" cy="114145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/>
                </a:solidFill>
                <a:latin typeface="Comic Sans MS" panose="030F0702030302020204" pitchFamily="66" charset="0"/>
              </a:rPr>
              <a:t>Gnomes</a:t>
            </a:r>
            <a:r>
              <a:rPr lang="ru-RU" dirty="0">
                <a:solidFill>
                  <a:schemeClr val="accent5"/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chemeClr val="accent5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616" y="272938"/>
            <a:ext cx="5294813" cy="40290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95" y="3823064"/>
            <a:ext cx="4517742" cy="287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7968" y="5652155"/>
            <a:ext cx="2418806" cy="94116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Hobbits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5097" y="231957"/>
            <a:ext cx="3720271" cy="481901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908" y="3307740"/>
            <a:ext cx="5181600" cy="328557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34" y="104186"/>
            <a:ext cx="5016137" cy="309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2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4406" y="5032919"/>
            <a:ext cx="2296886" cy="1325563"/>
          </a:xfrm>
        </p:spPr>
        <p:txBody>
          <a:bodyPr/>
          <a:lstStyle/>
          <a:p>
            <a:r>
              <a:rPr lang="en-US" dirty="0">
                <a:solidFill>
                  <a:srgbClr val="FFC000"/>
                </a:solidFill>
                <a:latin typeface="Comic Sans MS" panose="030F0702030302020204" pitchFamily="66" charset="0"/>
              </a:rPr>
              <a:t>Dobby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27" y="269966"/>
            <a:ext cx="4082179" cy="55996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046" y="655378"/>
            <a:ext cx="5606143" cy="3873078"/>
          </a:xfrm>
        </p:spPr>
      </p:pic>
    </p:spTree>
    <p:extLst>
      <p:ext uri="{BB962C8B-B14F-4D97-AF65-F5344CB8AC3E}">
        <p14:creationId xmlns:p14="http://schemas.microsoft.com/office/powerpoint/2010/main" val="283179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937" y="365124"/>
            <a:ext cx="1730829" cy="1325563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Troll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56" y="1976847"/>
            <a:ext cx="4442099" cy="43978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19" y="195879"/>
            <a:ext cx="5101045" cy="298961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446" y="3466011"/>
            <a:ext cx="5101045" cy="325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862943" cy="1325563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Gremlins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033" y="1425031"/>
            <a:ext cx="4694623" cy="480159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429" y="371898"/>
            <a:ext cx="5414554" cy="3355371"/>
          </a:xfrm>
        </p:spPr>
      </p:pic>
    </p:spTree>
    <p:extLst>
      <p:ext uri="{BB962C8B-B14F-4D97-AF65-F5344CB8AC3E}">
        <p14:creationId xmlns:p14="http://schemas.microsoft.com/office/powerpoint/2010/main" val="332787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B050"/>
                </a:solidFill>
                <a:latin typeface="Comic Sans MS" panose="030F0702030302020204" pitchFamily="66" charset="0"/>
              </a:rPr>
              <a:t>Leprecon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795" y="1027906"/>
            <a:ext cx="4005712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163" y="301626"/>
            <a:ext cx="3263503" cy="43513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69" y="2285706"/>
            <a:ext cx="3578878" cy="428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5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608909" cy="1176292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Ork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852" y="1358537"/>
            <a:ext cx="4569822" cy="527274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320" y="164829"/>
            <a:ext cx="6416040" cy="4293960"/>
          </a:xfrm>
        </p:spPr>
      </p:pic>
    </p:spTree>
    <p:extLst>
      <p:ext uri="{BB962C8B-B14F-4D97-AF65-F5344CB8AC3E}">
        <p14:creationId xmlns:p14="http://schemas.microsoft.com/office/powerpoint/2010/main" val="318701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Тема Office</vt:lpstr>
      <vt:lpstr>Elf (elves)</vt:lpstr>
      <vt:lpstr>Goblins </vt:lpstr>
      <vt:lpstr>Gnomes </vt:lpstr>
      <vt:lpstr>Hobbits </vt:lpstr>
      <vt:lpstr>Dobby </vt:lpstr>
      <vt:lpstr>Troll </vt:lpstr>
      <vt:lpstr>Gremlins </vt:lpstr>
      <vt:lpstr>Leprecon </vt:lpstr>
      <vt:lpstr>Ork </vt:lpstr>
      <vt:lpstr>Fairy </vt:lpstr>
      <vt:lpstr>Giants </vt:lpstr>
      <vt:lpstr>Warewolf </vt:lpstr>
      <vt:lpstr>Dragon </vt:lpstr>
      <vt:lpstr>Brownie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Elf (elves)</dc:title>
  <dc:creator>Александр Холин</dc:creator>
  <cp:lastModifiedBy>Александр Холин</cp:lastModifiedBy>
  <cp:revision>18</cp:revision>
  <dcterms:created xsi:type="dcterms:W3CDTF">2017-11-12T16:00:56Z</dcterms:created>
  <dcterms:modified xsi:type="dcterms:W3CDTF">2021-10-27T17:29:34Z</dcterms:modified>
</cp:coreProperties>
</file>