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66" r:id="rId4"/>
    <p:sldId id="267" r:id="rId5"/>
    <p:sldId id="258" r:id="rId6"/>
    <p:sldId id="268" r:id="rId7"/>
    <p:sldId id="259" r:id="rId8"/>
    <p:sldId id="260" r:id="rId9"/>
    <p:sldId id="261" r:id="rId10"/>
    <p:sldId id="262" r:id="rId11"/>
    <p:sldId id="263" r:id="rId12"/>
    <p:sldId id="264" r:id="rId13"/>
    <p:sldId id="2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A932B-49EB-4ACC-B469-7B68705A9DEB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F9C60F-96D7-4F25-8E75-4BD64042B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150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B1D33-686F-472C-B122-68159F47C354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223EB-CBEC-4AE3-B5B1-3C1F3AA982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392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B1D33-686F-472C-B122-68159F47C354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223EB-CBEC-4AE3-B5B1-3C1F3AA982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6016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B1D33-686F-472C-B122-68159F47C354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223EB-CBEC-4AE3-B5B1-3C1F3AA9821A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168963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B1D33-686F-472C-B122-68159F47C354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223EB-CBEC-4AE3-B5B1-3C1F3AA982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3422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B1D33-686F-472C-B122-68159F47C354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223EB-CBEC-4AE3-B5B1-3C1F3AA9821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953756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B1D33-686F-472C-B122-68159F47C354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223EB-CBEC-4AE3-B5B1-3C1F3AA982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00096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B1D33-686F-472C-B122-68159F47C354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223EB-CBEC-4AE3-B5B1-3C1F3AA982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3202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B1D33-686F-472C-B122-68159F47C354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223EB-CBEC-4AE3-B5B1-3C1F3AA982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985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B1D33-686F-472C-B122-68159F47C354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223EB-CBEC-4AE3-B5B1-3C1F3AA982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208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B1D33-686F-472C-B122-68159F47C354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223EB-CBEC-4AE3-B5B1-3C1F3AA982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107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B1D33-686F-472C-B122-68159F47C354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223EB-CBEC-4AE3-B5B1-3C1F3AA982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617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B1D33-686F-472C-B122-68159F47C354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223EB-CBEC-4AE3-B5B1-3C1F3AA982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114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B1D33-686F-472C-B122-68159F47C354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223EB-CBEC-4AE3-B5B1-3C1F3AA982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7612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B1D33-686F-472C-B122-68159F47C354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223EB-CBEC-4AE3-B5B1-3C1F3AA982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3432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B1D33-686F-472C-B122-68159F47C354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223EB-CBEC-4AE3-B5B1-3C1F3AA982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529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B1D33-686F-472C-B122-68159F47C354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223EB-CBEC-4AE3-B5B1-3C1F3AA982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009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B1D33-686F-472C-B122-68159F47C354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E6223EB-CBEC-4AE3-B5B1-3C1F3AA982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178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53295" y="1899138"/>
            <a:ext cx="9144000" cy="2334225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сенсорно-динамического комплекса «Дом Совы» на занятиях по физической культуре с воспитанниками дошкольного отделения с РАС</a:t>
            </a:r>
            <a:endParaRPr lang="ru-RU" sz="3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49108" y="4818185"/>
            <a:ext cx="41763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 Инструктор по физической культуре, ГБОУ школа №755 «Региональный Центр аутизма»</a:t>
            </a:r>
          </a:p>
          <a:p>
            <a:pPr algn="just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Бендик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Мария Викторовна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8830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оннель дома совы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80696" y="556845"/>
            <a:ext cx="5167745" cy="350520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762000" y="4530802"/>
            <a:ext cx="6096000" cy="126316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Данный тренажер является очень полезным для детей т.к. позволяет детям учиться самостоятельному перемещению по очень неустойчивым поверхностям, развивая у ребенка вестибулярный аппарат, зрительную и моторную систему.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32863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Мама\Desktop\соволет.pn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268" y="0"/>
            <a:ext cx="4102810" cy="3188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973516" y="1046165"/>
            <a:ext cx="33528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Соволет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предоставляет возможность кручения и вращения в совершенно разных плоскостях и при практически любом мыслимом положении тела. Тем самым он эффективно тренирует и тонко настраивает вестибулярную систему ребенка. Но это еще не все.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Соволет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замечателен тем, что весь вес малыша преобразуется в нем в равномерно распределенное по поверхности тела давление. Это давление дает богатую «пищу»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проприоцептивной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системе ребенка, способствует формированию так называемой «схемы тела».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66965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яйцо статья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43148" y="317324"/>
            <a:ext cx="3461237" cy="26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41533" y="3277135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Яйцо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помогает малышу прочувствовать границы своего тела, стимулирует развитие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проприоцептивной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и вестибулярной системы. Мама «особого» ребенка — Яйцо Совы поможет ему укрепить свой вестибулярный аппарат, получить новые сенсорные ощущения, испытать яркие эмоции, внимательно прислушаться к своему телу. Яйцо Совы — очень мощный инструмент сенсорной интеграции, помогающий ребенку научиться владеть своим телом, снять напряжение и стресс. Стимуляция вестибулярного аппарата и 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проприоцептивной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системы, получаемая в Яйце, дает нервной системе необходимую «пищу» для строительства базовых представлений о мире и себе в нем.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79956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46385" y="2699238"/>
            <a:ext cx="60051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4873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50630" y="5276184"/>
            <a:ext cx="90648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en-US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задачи </a:t>
            </a:r>
          </a:p>
          <a:p>
            <a:pPr algn="ctr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Адаптация 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социализация </a:t>
            </a: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</a:t>
            </a:r>
            <a:endParaRPr lang="ru-RU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630" y="486508"/>
            <a:ext cx="8335108" cy="4560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42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8362" y="334108"/>
            <a:ext cx="8080131" cy="5863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Какую цель и задачи преследует применения сенсорно -динамического зала «Дом Совы</a:t>
            </a: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адаптация и социализация ребенка.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сенсомоторной интеграции;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налаживание детско-родительских отношений;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коррекция и развитие высших мозговых функций (речь, мышление, внимание, восприятие и т.п.);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коррекция и развитие игровой деятельности;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коммуникативных навыков;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речевой деятельности и речевой коммуникации;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контроля над своим телом;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стимуляцию вестибулярного аппарата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9164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7537" y="237392"/>
            <a:ext cx="8880231" cy="596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Пространство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организованно таким образом, что тело должно постоянно выстраивать новые схемы и алгоритмы построения движений. Тем самым у ребёнка улучшается способность координировать свои движения, выстраивать их относительно окружения. Поддержание баланса и координации активирует работу левого и правого полушария. Создает новые ситуации, способствующие тому, что ребёнок учится новым способам быстро принимать решения, даже в тех ситуациях, которые для него не знакомы.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 же время, оборудование, направленное на стимуляцию вестибулярного аппарата может по-разному влиять на состояние ребенка. Дети, которые находят успокаивающие плавные движения, будут расслабляться, и отдыхать во время использования. Однако, дети, которые имеют вестибулярную дисфункцию, будут чувствовать себя неловко, находясь в подобном оборудовании, и могут вначале протестовать против подобных игр. Тем не менее, в игровой форме и постепенным знакомством ребенка с разными состояниями собственного тела можно восстановить ощущение состояния равновесия, и научиться адаптироваться к вестибулярным раздражителям.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Очень важно то, что ребенок активен во время таких занятий, так как сенсомоторная интеграция формируется только во время намеренных движений. Взрослый не навязывает свои правила, а строит диалог с ребенком вокруг тех игр, которые выбрал сам ребенок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5666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4250" y="408443"/>
            <a:ext cx="95407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Сенсомоторная интеграция</a:t>
            </a:r>
          </a:p>
          <a:p>
            <a:pPr algn="ctr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Сигнал-реакция-ответ</a:t>
            </a:r>
            <a:endParaRPr lang="ru-RU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134" y="2242039"/>
            <a:ext cx="5158420" cy="4374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65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1129" y="408592"/>
            <a:ext cx="8505093" cy="6224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Сенсорная интеграция — процесс, во время которого нервная система человека получает информацию от рецепторов всех чувств (осязание, вестибулярный аппарат, ощущение тела, обоняние, зрение, вкус, слух), а затем организует их и интерпретирует так, чтобы они могли быть использованы в повседневной деятельности. Другими словами, это реакция и адаптация, служащая для выполнения определенного действия, принятия соответственного положения тела и т. п. У большинства людей процесс сенсорной интеграции происходит автоматически, обеспечивая реакции и правильное сенсомоторное развитие.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 случае нарушения обработки сенсорных сигналов будут появляться нарушения в моторном, познавательном развитии, а также в поведении ребенка. У детей вследствие ряда причин могут быть различные нарушения обработки сенсорной информации. Например, они слишком остро воспринимают определенные явления, звуки, сигналы и не замечают другие, боятся музыкальных игрушек, не чувствуют боли, боятся переворотов, быть вниз головой, закрывают уши, избегают любых физических нагрузок, испытывают трудности с координацией.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Целью терапии сенсорной интеграции является предоставление такого количества соответствующих сенсорных стимулов, чтобы создать условия для нормальной работы центральной нервной системы. То есть ощущения, которые приходят из окружающей среды, а также реакции на них, заставляют детский мозг развиваться. 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253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ÑÐµÐ²Ð½Ð¾ Ð´Ð¾Ð¼Ð° ÑÐ¾Ð²Ñ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9696" y="2259999"/>
            <a:ext cx="2909454" cy="24384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562708" y="501162"/>
            <a:ext cx="8924192" cy="991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Приспособления</a:t>
            </a:r>
            <a:r>
              <a:rPr lang="ru-RU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овременное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оборудование для сенсорной интеграции в работе с детьми с ОВЗ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27424" y="3247845"/>
            <a:ext cx="4733193" cy="155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Бревно совы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представляет собой сенсорно-интегративный тренажер, который выполняет множество функций от качели до боксерской груши, так же относится к методу сенсорной интеграции детей.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1053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Ð»Ð°ÑÑÐ¾ÑÐ¼Ð° Ð´Ð¾Ð¼Ð° ÑÐ¾Ð²Ñ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1002" y="2644086"/>
            <a:ext cx="3962398" cy="335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753207" y="1050004"/>
            <a:ext cx="6096000" cy="9668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Занятия на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платформе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совы, подходят детям, которые боятся потерять прочную опору под своими ногами и детей слишком осторожных, что мешает им в их развитии.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6199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руба дома совы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705" y="2805280"/>
            <a:ext cx="4613563" cy="349134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3065585" y="874159"/>
            <a:ext cx="6096000" cy="126316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Тоннель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Излюбленный тренажер дома совы, который может использоваться как в подвешенном состоянии так и в лежачем, дети могут на нем качаться или крутиться как в центрифуге.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404788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61</TotalTime>
  <Words>559</Words>
  <Application>Microsoft Office PowerPoint</Application>
  <PresentationFormat>Широкоэкранный</PresentationFormat>
  <Paragraphs>33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Symbol</vt:lpstr>
      <vt:lpstr>Times New Roman</vt:lpstr>
      <vt:lpstr>Trebuchet MS</vt:lpstr>
      <vt:lpstr>Wingdings 3</vt:lpstr>
      <vt:lpstr>Аспект</vt:lpstr>
      <vt:lpstr>Использование сенсорно-динамического комплекса «Дом Совы» на занятиях по физической культуре с воспитанниками дошкольного отделения с РАС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сенсорно-динамического комплекса «Дом Совы» на занятиях по физической культуре с воспитанниками дошкольного отделения</dc:title>
  <dc:creator>m.bendick2010@yandex.ru</dc:creator>
  <cp:lastModifiedBy>PC-1</cp:lastModifiedBy>
  <cp:revision>7</cp:revision>
  <dcterms:created xsi:type="dcterms:W3CDTF">2021-02-26T09:12:34Z</dcterms:created>
  <dcterms:modified xsi:type="dcterms:W3CDTF">2021-10-27T10:47:04Z</dcterms:modified>
</cp:coreProperties>
</file>