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8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63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2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77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7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4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963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2021-02-25T11:55:01Z</dcterms:created>
  <dcterms:modified xsi:type="dcterms:W3CDTF">2021-02-25T11:56:11Z</dcterms:modified>
</cp:coreProperties>
</file>