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6" r:id="rId3"/>
    <p:sldId id="258" r:id="rId4"/>
    <p:sldId id="260" r:id="rId5"/>
    <p:sldId id="261" r:id="rId6"/>
    <p:sldId id="267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500174"/>
            <a:ext cx="740664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«Формирование рефлексивных навыков у детей старшего дошкольного возраста»                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технологии Н.П. Гришаевой )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143380"/>
            <a:ext cx="7406640" cy="857256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программы: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рефлексивные навыки у детей старшего дошкольного возраста, способствующие психическому и личностному росту ребенка, на основе совместной деятельности и межличностного взаимодействия педагога и детей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стимулировать развитие интереса ребенка к своему внутреннему миру;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детей реально, объективно оценивать себя, свои возможности и поступки;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понимать и уважать другие точки зрения;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умение анализировать полученный опыт, выражать и обсуждать полученные впечатления;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умение разрешать конфликты с позиции ненасилия;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способность ребенка к </a:t>
            </a:r>
            <a:r>
              <a:rPr lang="ru-RU" sz="4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сопереживанию;</a:t>
            </a:r>
          </a:p>
          <a:p>
            <a:pPr lvl="0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позитивное отношение к себе и сверстникам.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836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 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рефлексивных кругов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является одним из эффективных средств в развитии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социальных чувств и эмоционального мира ребенка.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407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задача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рефлексивных кругов заключается в том, чтобы не заставлять, не подавлять, не ломать ребенка, а помочь ему стать самим собой через познание себя и других людей.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7929618" cy="1583044"/>
          </a:xfrm>
        </p:spPr>
        <p:txBody>
          <a:bodyPr>
            <a:noAutofit/>
          </a:bodyPr>
          <a:lstStyle/>
          <a:p>
            <a:pPr lvl="0"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Отличие рефлексивных кругов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традиционных методов обучения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endParaRPr lang="ru-RU" sz="32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обучения обращаются в основном только к интеллекту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endParaRPr lang="ru-RU" sz="32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Рефлексивные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круги затрагивают личность ребенка, его мысли, чувства, знания, интерес</a:t>
            </a: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рефлексивных кругов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способствовать познанию самого себя, своих мыслей, чувств, своего духовного мира, оценка себя в обществе других сверстников и взрослых. 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Событийные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осмысление собственных действий и состояний (дети учатся анализировать и передавать свое отношение к событиям прошедшей недели, дня и частично планировать свою деятельность на будущее).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творческого потенциала (дети учатся фантазировать, сочинять), релаксация, этюды и представления о музыке, красоте, рассказы по воображению.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Понятийные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способствовать осмысленному пониманию и восприятию духовной действительности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Подбирая темы и упражнения для проведения рефлексивных кругов, </a:t>
            </a:r>
            <a:b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педагогу важно: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грамотно адаптировать все упражнения для своей группы в соответствующей обстановке;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владеть определенным набором средств, которые способствуют снятию психологических барьеров и скованности, создадут доброжелательную обстановку;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такие условия, в которых каждый будет иметь возможность высказаться и быть услышанным, где из мнений каждого складывается общее мнение группы.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рефлексивных кругов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Создают коммуникативные условия для того, чтобы слушать другого человека, говорить перед другими, управлять, подчиняться, сотрудничать.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Между воспитанниками складываются отношения в психологически безопасной форме.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269</Words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      «Формирование рефлексивных навыков у детей старшего дошкольного возраста»                  (по технологии Н.П. Гришаевой )</vt:lpstr>
      <vt:lpstr>Цель программы:</vt:lpstr>
      <vt:lpstr>Задачи:</vt:lpstr>
      <vt:lpstr>Проведение  рефлексивных кругов является одним из эффективных средств в развитии  социальных чувств и эмоционального мира ребенка. </vt:lpstr>
      <vt:lpstr>Основная задача рефлексивных кругов заключается в том, чтобы не заставлять, не подавлять, не ломать ребенка, а помочь ему стать самим собой через познание себя и других людей. </vt:lpstr>
      <vt:lpstr>Отличие рефлексивных кругов  от традиционных методов обучения</vt:lpstr>
      <vt:lpstr> Виды рефлексивных кругов </vt:lpstr>
      <vt:lpstr>  Подбирая темы и упражнения для проведения рефлексивных кругов,  педагогу важно: </vt:lpstr>
      <vt:lpstr>Значение рефлексивных кругов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«Формирование рефлексивных навыков у детей старшего дошкольного возраста» </dc:title>
  <dc:creator>Пользователь</dc:creator>
  <cp:lastModifiedBy>Домашний</cp:lastModifiedBy>
  <cp:revision>15</cp:revision>
  <dcterms:created xsi:type="dcterms:W3CDTF">2018-02-25T20:48:11Z</dcterms:created>
  <dcterms:modified xsi:type="dcterms:W3CDTF">2021-10-27T08:35:13Z</dcterms:modified>
</cp:coreProperties>
</file>