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4" r:id="rId17"/>
    <p:sldId id="273" r:id="rId18"/>
    <p:sldId id="275" r:id="rId19"/>
    <p:sldId id="278" r:id="rId20"/>
    <p:sldId id="276" r:id="rId21"/>
    <p:sldId id="277" r:id="rId22"/>
    <p:sldId id="279" r:id="rId23"/>
    <p:sldId id="280" r:id="rId24"/>
    <p:sldId id="282" r:id="rId25"/>
    <p:sldId id="281" r:id="rId26"/>
    <p:sldId id="283" r:id="rId27"/>
    <p:sldId id="288" r:id="rId28"/>
    <p:sldId id="286" r:id="rId29"/>
    <p:sldId id="287" r:id="rId30"/>
    <p:sldId id="285" r:id="rId31"/>
    <p:sldId id="292" r:id="rId32"/>
    <p:sldId id="293" r:id="rId33"/>
    <p:sldId id="289" r:id="rId34"/>
    <p:sldId id="290" r:id="rId35"/>
    <p:sldId id="291" r:id="rId36"/>
    <p:sldId id="272" r:id="rId37"/>
    <p:sldId id="284" r:id="rId3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59" autoAdjust="0"/>
    <p:restoredTop sz="94660"/>
  </p:normalViewPr>
  <p:slideViewPr>
    <p:cSldViewPr snapToGrid="0">
      <p:cViewPr varScale="1">
        <p:scale>
          <a:sx n="83" d="100"/>
          <a:sy n="83" d="100"/>
        </p:scale>
        <p:origin x="5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5D7980-D426-48F3-B8BB-62B37BA8B27B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B3466-7E17-4B5F-9E4F-F2011FB53B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41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56D4-2382-4131-B1C7-E303958EA206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ABCC-2EAE-49EA-87E3-FCE3D3134F5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5080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56D4-2382-4131-B1C7-E303958EA206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ABCC-2EAE-49EA-87E3-FCE3D3134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959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56D4-2382-4131-B1C7-E303958EA206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ABCC-2EAE-49EA-87E3-FCE3D3134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837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56D4-2382-4131-B1C7-E303958EA206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ABCC-2EAE-49EA-87E3-FCE3D3134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102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56D4-2382-4131-B1C7-E303958EA206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ABCC-2EAE-49EA-87E3-FCE3D3134F5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206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56D4-2382-4131-B1C7-E303958EA206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ABCC-2EAE-49EA-87E3-FCE3D3134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25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56D4-2382-4131-B1C7-E303958EA206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ABCC-2EAE-49EA-87E3-FCE3D3134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162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56D4-2382-4131-B1C7-E303958EA206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ABCC-2EAE-49EA-87E3-FCE3D3134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046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56D4-2382-4131-B1C7-E303958EA206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ABCC-2EAE-49EA-87E3-FCE3D3134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929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D9756D4-2382-4131-B1C7-E303958EA206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AEBABCC-2EAE-49EA-87E3-FCE3D3134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276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56D4-2382-4131-B1C7-E303958EA206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ABCC-2EAE-49EA-87E3-FCE3D3134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771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D9756D4-2382-4131-B1C7-E303958EA206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AEBABCC-2EAE-49EA-87E3-FCE3D3134F5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2128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 ?><Relationships xmlns="http://schemas.openxmlformats.org/package/2006/relationships"><Relationship Id="rId2" Target="../media/image31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 ?><Relationships xmlns="http://schemas.openxmlformats.org/package/2006/relationships"><Relationship Id="rId3" Target="../media/image49.png" Type="http://schemas.openxmlformats.org/officeDocument/2006/relationships/image"/><Relationship Id="rId2" Target="../media/image48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29.xml.rels><?xml version="1.0" encoding="UTF-8" standalone="yes" ?><Relationships xmlns="http://schemas.openxmlformats.org/package/2006/relationships"><Relationship Id="rId8" Target="../media/image56.jpeg" Type="http://schemas.openxmlformats.org/officeDocument/2006/relationships/image"/><Relationship Id="rId3" Target="../media/image51.jpeg" Type="http://schemas.openxmlformats.org/officeDocument/2006/relationships/image"/><Relationship Id="rId7" Target="../media/image55.jpeg" Type="http://schemas.openxmlformats.org/officeDocument/2006/relationships/image"/><Relationship Id="rId2" Target="../media/image50.jpeg" Type="http://schemas.openxmlformats.org/officeDocument/2006/relationships/image"/><Relationship Id="rId1" Target="../slideLayouts/slideLayout3.xml" Type="http://schemas.openxmlformats.org/officeDocument/2006/relationships/slideLayout"/><Relationship Id="rId6" Target="../media/image54.jpeg" Type="http://schemas.openxmlformats.org/officeDocument/2006/relationships/image"/><Relationship Id="rId5" Target="../media/image53.jpeg" Type="http://schemas.openxmlformats.org/officeDocument/2006/relationships/image"/><Relationship Id="rId4" Target="../media/image52.jpe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 ?><Relationships xmlns="http://schemas.openxmlformats.org/package/2006/relationships"><Relationship Id="rId2" Target="../media/image57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44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7.jpg"/><Relationship Id="rId5" Type="http://schemas.openxmlformats.org/officeDocument/2006/relationships/image" Target="../media/image28.jpeg"/><Relationship Id="rId4" Type="http://schemas.openxmlformats.org/officeDocument/2006/relationships/image" Target="../media/image2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258461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solidFill>
                  <a:srgbClr val="FF0000"/>
                </a:solidFill>
              </a:rPr>
              <a:t>Гласные звуки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dirty="0" smtClean="0"/>
              <a:t>Составила: </a:t>
            </a:r>
            <a:r>
              <a:rPr lang="ru-RU" dirty="0" err="1" smtClean="0"/>
              <a:t>Корчигина</a:t>
            </a:r>
            <a:r>
              <a:rPr lang="ru-RU" dirty="0" smtClean="0"/>
              <a:t>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0084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3863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Составь предложение со словом Аня.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775" y="591160"/>
            <a:ext cx="4162315" cy="5727956"/>
          </a:xfrm>
        </p:spPr>
      </p:pic>
    </p:spTree>
    <p:extLst>
      <p:ext uri="{BB962C8B-B14F-4D97-AF65-F5344CB8AC3E}">
        <p14:creationId xmlns:p14="http://schemas.microsoft.com/office/powerpoint/2010/main" val="1665289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0364" y="4453128"/>
            <a:ext cx="10555316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Ан-ан-ан папа чинит кран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958" y="556491"/>
            <a:ext cx="5114059" cy="511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349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5477164"/>
            <a:ext cx="10058400" cy="757381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Та-та-та Усы большие у кота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291" y="832294"/>
            <a:ext cx="6210588" cy="47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818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5153890"/>
            <a:ext cx="6476538" cy="442237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Ак-</a:t>
            </a:r>
            <a:r>
              <a:rPr lang="ru-RU" sz="3600" dirty="0" err="1" smtClean="0">
                <a:solidFill>
                  <a:srgbClr val="FF0000"/>
                </a:solidFill>
              </a:rPr>
              <a:t>ак</a:t>
            </a:r>
            <a:r>
              <a:rPr lang="ru-RU" sz="3600" dirty="0" smtClean="0">
                <a:solidFill>
                  <a:srgbClr val="FF0000"/>
                </a:solidFill>
              </a:rPr>
              <a:t>-</a:t>
            </a:r>
            <a:r>
              <a:rPr lang="ru-RU" sz="3600" dirty="0" err="1" smtClean="0">
                <a:solidFill>
                  <a:srgbClr val="FF0000"/>
                </a:solidFill>
              </a:rPr>
              <a:t>ак</a:t>
            </a:r>
            <a:r>
              <a:rPr lang="ru-RU" sz="3600" dirty="0" smtClean="0">
                <a:solidFill>
                  <a:srgbClr val="FF0000"/>
                </a:solidFill>
              </a:rPr>
              <a:t> вырос в поле красный мак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891" y="212436"/>
            <a:ext cx="4223587" cy="597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981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5514108"/>
            <a:ext cx="10058400" cy="68349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Ха-ха-ха не поймать нам петуха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436" y="262128"/>
            <a:ext cx="7647709" cy="509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2968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5135417"/>
            <a:ext cx="13023974" cy="868331"/>
          </a:xfrm>
        </p:spPr>
        <p:txBody>
          <a:bodyPr>
            <a:normAutofit fontScale="90000"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А                            </a:t>
            </a:r>
            <a:r>
              <a:rPr lang="ru-RU" sz="9600" dirty="0" smtClean="0">
                <a:solidFill>
                  <a:schemeClr val="tx1"/>
                </a:solidFill>
              </a:rPr>
              <a:t>У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8150485"/>
            <a:ext cx="100584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i.mycdn.me/i?r=AzEPZsRbOZEKgBhR0XGMT1RkA6jBB6qcPQ5vkR6Ex6rLGa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878" y="484388"/>
            <a:ext cx="5519361" cy="5519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dm.odincult.ru/images/__temp/2020-03/3326989595e820c7c41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604" y="484388"/>
            <a:ext cx="5272726" cy="441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109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9196790" cy="67138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www.publicdomainpictures.net/pictures/180000/velka/colorful-letter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09" y="561472"/>
            <a:ext cx="6724073" cy="548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www.dgorodok.ru/media/k2/galleries/palochki/1/IMG_4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055" y="240145"/>
            <a:ext cx="6365684" cy="527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568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69823" y="6236790"/>
            <a:ext cx="3596750" cy="8044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351873" y="4030699"/>
            <a:ext cx="2494062" cy="1153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074" name="Picture 2" descr="https://razdeti.ru/images/photos/13c8b3714e1cb40e1e456856e856811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93" y="551618"/>
            <a:ext cx="2033443" cy="216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tatic3.depositphotos.com/1003495/176/i/950/depositphotos_1760379-stock-photo-hand-with-point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0946" y="312540"/>
            <a:ext cx="2418484" cy="160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.exclipart.com/images/ear-clip-art-png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102" y="-271591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naturporten.dk/cache/com_zoo/images/snog_lightbox_433384bb925309b3be843d2489d2baf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93" y="4827334"/>
            <a:ext cx="3594389" cy="1999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nachalo4ka.ru/wp-content/uploads/2014/10/utenok-0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6986" y="3787737"/>
            <a:ext cx="2412455" cy="271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cdn1.ozone.ru/s3/multimedia-e/601005539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782" y="4332587"/>
            <a:ext cx="3726548" cy="249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i.pinimg.com/736x/78/59/dc/7859dcc2efe462c5f85f734d794e715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185" y="3634724"/>
            <a:ext cx="1861761" cy="242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www.animaatjes.de/cliparts/unterhaltung/zirkus/clipart_circus_animaatjes-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379" y="20309"/>
            <a:ext cx="1704342" cy="442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s://cdn.britannica.com/74/88574-050-6A064436/Grants-gazelle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67" y="2638233"/>
            <a:ext cx="2073897" cy="221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https://bipbap.ru/wp-content/uploads/2018/07/img_56d57f94727ff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556" y="2638233"/>
            <a:ext cx="3006112" cy="169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https://img2.freepng.ru/20180325/fge/kisspng-school-bus-cdr-clip-art-bus-5ab77dfd6a2462.259367111521974781434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065" y="2231448"/>
            <a:ext cx="2782085" cy="123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213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8185" y="5755402"/>
            <a:ext cx="10058400" cy="37630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ds05.infourok.ru/uploads/ex/119d/00038084-7f0fbdf6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7114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3464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i.mycdn.me/i?r=AyH4iRPQ2q0otWIFepML2LxRA1e9mhxTZqrGv0K2vWNxC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581" y="207817"/>
            <a:ext cx="6248401" cy="624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88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292" y="0"/>
            <a:ext cx="6908800" cy="6668655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717964" y="630936"/>
            <a:ext cx="681644" cy="65458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3181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3973" y="4148697"/>
            <a:ext cx="9183052" cy="33730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eae/0003911d-64a5286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028" y="71148"/>
            <a:ext cx="8648891" cy="648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230909" y="701964"/>
            <a:ext cx="1662546" cy="3232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5531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625" y="4333424"/>
            <a:ext cx="11866923" cy="31799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346130.selcdn.ru/storage1/include/site_757/section_68/zxbh27ncs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920" y="313747"/>
            <a:ext cx="8652965" cy="636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8129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4049839"/>
            <a:ext cx="10058400" cy="35661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12b6/0009ea3d-9d153733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895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2131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8993" y="4836509"/>
            <a:ext cx="9956798" cy="15736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eae/0003911d-64a52864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346" y="0"/>
            <a:ext cx="9051635" cy="678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7835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6005" y="4049840"/>
            <a:ext cx="9944100" cy="35661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s03.infourok.ru/uploads/ex/0657/000522ee-d8b23827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2680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0444" y="4049840"/>
            <a:ext cx="10058400" cy="35661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4ee/0000b4b5-b036ab89/img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739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6700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140363" y="4876941"/>
            <a:ext cx="5726545" cy="79668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Подари подарки Оле и Уле.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00570" y="7088039"/>
            <a:ext cx="2459255" cy="21280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1028" name="Picture 4" descr="https://st4.depositphotos.com/11338560/27851/i/1600/depositphotos_278511686-stock-photo-little-ballerina-in-pink-dre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091" y="1839788"/>
            <a:ext cx="3505488" cy="5307181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4" name="Овал 3"/>
          <p:cNvSpPr/>
          <p:nvPr/>
        </p:nvSpPr>
        <p:spPr>
          <a:xfrm>
            <a:off x="10021455" y="3044949"/>
            <a:ext cx="92363" cy="8617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https://st2.depositphotos.com/4216129/11154/v/950/depositphotos_111541930-stock-illustration-%D0%B4%D0%B5%D0%B2%D1%83%D1%88%D0%BA%D0%B0-%D0%BF%D0%B5%D0%B2%D0%B8%D1%86%D0%B0-%D0%B1%D1%83%D0%B4%D1%83%D1%89%D0%B5%D0%B3%D0%B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1" y="1310701"/>
            <a:ext cx="3926898" cy="5547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1989812" y="3362036"/>
            <a:ext cx="69897" cy="1939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 descr="http://zabavnik.club/wp-content/uploads/donkey_cartoon_15_0508085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0" y="530899"/>
            <a:ext cx="1855732" cy="185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0-tub-ru.yandex.net/i?id=b4f0d4ab3ce1cb43e4346f94cf660371-l&amp;n=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0691" y="228045"/>
            <a:ext cx="1608867" cy="161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photoshop-kopona.com/uploads/posts/2018-04/1524041739_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682" y="346444"/>
            <a:ext cx="2212398" cy="141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sabyem.ru/wp-content/uploads/2013/01/%D2%AF%D1%80%D0%B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10" y="418720"/>
            <a:ext cx="2431928" cy="1583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razdeti.ru/images/photos/13c8b3714e1cb40e1e456856e856811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130" y="265657"/>
            <a:ext cx="1931266" cy="2054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stihi.ru/pics/2014/09/26/37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896" y="2386631"/>
            <a:ext cx="2338394" cy="175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9465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16159" y="110836"/>
            <a:ext cx="2892714" cy="6225309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Это девочка Эмма, </a:t>
            </a:r>
            <a:br>
              <a:rPr lang="ru-RU" sz="3600" dirty="0" smtClean="0"/>
            </a:br>
            <a:r>
              <a:rPr lang="ru-RU" sz="3600" dirty="0" smtClean="0"/>
              <a:t>а это лесной человечек Эхо. </a:t>
            </a:r>
            <a:br>
              <a:rPr lang="ru-RU" sz="3600" dirty="0" smtClean="0"/>
            </a:br>
            <a:r>
              <a:rPr lang="ru-RU" sz="3600" dirty="0" smtClean="0"/>
              <a:t>Какой звук мы произносим первым </a:t>
            </a:r>
            <a:br>
              <a:rPr lang="ru-RU" sz="3600" dirty="0" smtClean="0"/>
            </a:br>
            <a:r>
              <a:rPr lang="ru-RU" sz="3600" dirty="0" smtClean="0"/>
              <a:t>в их именах?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>
            <a:off x="9587188" y="7242854"/>
            <a:ext cx="2375639" cy="26729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https://avatars.mds.yandex.net/get-zen_doc/1347728/pub_5d7143d235ca3100acbf517c_5d77721f3642b600adc974b0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84" y="10605"/>
            <a:ext cx="9134475" cy="644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rosti.ru/patterns/00/03/27/93e1b14ebc/previe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42394" y="4060301"/>
            <a:ext cx="1921208" cy="239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3297380" y="1976582"/>
            <a:ext cx="175491" cy="2493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758545" y="4715164"/>
            <a:ext cx="78510" cy="16163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9075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690" y="110836"/>
            <a:ext cx="8996219" cy="67471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3127" y="1576199"/>
            <a:ext cx="597460" cy="9083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4619" y="1576198"/>
            <a:ext cx="597460" cy="90838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49382"/>
            <a:ext cx="8628611" cy="109912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357745" y="1597891"/>
            <a:ext cx="581891" cy="8866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82255" y="332509"/>
            <a:ext cx="8543636" cy="10067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Найди место звука Э в словах.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27208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1" y="3343564"/>
            <a:ext cx="7898937" cy="9815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939227">
            <a:off x="-41568" y="4087997"/>
            <a:ext cx="3642432" cy="2159137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839034" y="7709686"/>
            <a:ext cx="4773613" cy="346676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86690" y="7406"/>
            <a:ext cx="4454010" cy="33361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7271" y="593889"/>
            <a:ext cx="3458133" cy="274967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0815" y="3343563"/>
            <a:ext cx="4562764" cy="34910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2345" y="-186559"/>
            <a:ext cx="4703863" cy="3530120"/>
          </a:xfrm>
          <a:prstGeom prst="rect">
            <a:avLst/>
          </a:prstGeom>
        </p:spPr>
      </p:pic>
      <p:pic>
        <p:nvPicPr>
          <p:cNvPr id="2050" name="Picture 2" descr="https://ds04.infourok.ru/uploads/ex/04eb/0010f4da-8f3b247b/img1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1542" y="3343562"/>
            <a:ext cx="4339648" cy="325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t2.depositphotos.com/1247246/6499/v/950/depositphotos_64993503-stock-illustration-excavator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034" y="730741"/>
            <a:ext cx="2475970" cy="247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8416935" y="5590095"/>
            <a:ext cx="579283" cy="100820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H="1" flipV="1">
            <a:off x="11454982" y="4015819"/>
            <a:ext cx="45719" cy="1081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383" y="42367"/>
            <a:ext cx="8321962" cy="625277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914400" y="424873"/>
            <a:ext cx="415636" cy="43410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8198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79345" cy="61860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9414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89018" y="-2325181"/>
            <a:ext cx="7721600" cy="58169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Это Ира. Какой звук она произносит?  </a:t>
            </a:r>
            <a:endParaRPr lang="ru-RU" altLang="ru-RU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Это Эмма. Какой звук она произносит? 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Рассмотри картинки.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Назови, что на них нарисовано: индюк, эскимо, ирисы, иголка, экскаватор, избушка, электричка.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616161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Подари картинки Ире и Эмме.  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                                                              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- Что ты подаришь Ире? (Я подарю Ире индюка (ирисы, иголку, избушку):)        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- Что ты подаришь Эмме? (Я подарю Эмме эскимо (экскаватор, электричку).)</a:t>
            </a:r>
          </a:p>
        </p:txBody>
      </p:sp>
      <p:pic>
        <p:nvPicPr>
          <p:cNvPr id="1026" name="Picture 2" descr="https://konspekta.net/megapredmetru/baza1/1624874464731.files/image3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80" y="858982"/>
            <a:ext cx="1837038" cy="223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ttps://konspekta.net/megapredmetru/baza1/1624874464731.files/image3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665" y="931567"/>
            <a:ext cx="1948079" cy="2331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konspekta.net/megapredmetru/baza1/1624874464731.files/image3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719" y="3459637"/>
            <a:ext cx="12281719" cy="277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395815" y="570392"/>
            <a:ext cx="1402929" cy="13854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1002356" y="122349"/>
            <a:ext cx="404553" cy="73663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8190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78108" y="350982"/>
            <a:ext cx="2613891" cy="524514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Рассмотри матрёшек,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какой звук произносит каждая?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Подари </a:t>
            </a:r>
            <a:r>
              <a:rPr lang="ru-RU" smtClean="0">
                <a:solidFill>
                  <a:srgbClr val="FF0000"/>
                </a:solidFill>
              </a:rPr>
              <a:t>подарки матрёшкам.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3" name="Picture 5" descr="https://cdn.pixabay.com/photo/2019/03/27/09/01/matryoshka-4084557_12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7268" y="9235"/>
            <a:ext cx="9585879" cy="7997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889359" y="3232266"/>
            <a:ext cx="203201" cy="23137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V="1">
            <a:off x="2703764" y="3547227"/>
            <a:ext cx="114734" cy="9190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H="1">
            <a:off x="4285672" y="3814617"/>
            <a:ext cx="73887" cy="1754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642498" y="4060537"/>
            <a:ext cx="221312" cy="577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H="1">
            <a:off x="6927274" y="4322617"/>
            <a:ext cx="83862" cy="13854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5" name="Picture 7" descr="https://ignorik.ru/ign/2058/d-2057831/2057831_html_4a6bdb6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36" y="-1"/>
            <a:ext cx="9191115" cy="205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64583" y="4089401"/>
            <a:ext cx="1025236" cy="178492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88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8880" y="6857999"/>
            <a:ext cx="10058400" cy="56262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2.bp.blogspot.com/-XYiLMPjn6II/WggpIB_jQ3I/AAAAAAAAPtM/x4wAJ3bnKAsUg3m34gw4yq9bpUgqdwKeACLcBGAs/w1200-h630-p-k-no-nu/36182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-1"/>
            <a:ext cx="11430000" cy="636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9951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657" y="4049840"/>
            <a:ext cx="12293600" cy="35661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03d/0003a9bc-37905f97/2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82" y="0"/>
            <a:ext cx="11176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8425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18593" y="2858207"/>
            <a:ext cx="17488096" cy="31112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fs.znanio.ru/methodology/images/01/fd/01fd2d2449503b0c3c61ba9ec3e9bab24a8862b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95" y="-369308"/>
            <a:ext cx="11923702" cy="7062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7431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2304" y="6440556"/>
            <a:ext cx="9894653" cy="89452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logopediacentr.ru/wp-content/uploads/2019/01/rabota-i-zapusk-rechi-u-negovoryashchih-detej-6-538x3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304" y="1162840"/>
            <a:ext cx="6593451" cy="441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2530764" y="471055"/>
            <a:ext cx="766618" cy="7093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378037" y="825713"/>
            <a:ext cx="203200" cy="1847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781964" y="825713"/>
            <a:ext cx="517236" cy="46737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065818" y="1010441"/>
            <a:ext cx="932873" cy="1523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479637" y="5745018"/>
            <a:ext cx="350981" cy="54494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781964" y="5911943"/>
            <a:ext cx="1043709" cy="3546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H="1" flipV="1">
            <a:off x="5943601" y="748144"/>
            <a:ext cx="170872" cy="21487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9040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endParaRPr lang="ru-RU" dirty="0"/>
          </a:p>
        </p:txBody>
      </p:sp>
      <p:pic>
        <p:nvPicPr>
          <p:cNvPr id="4" name="Picture 8" descr="http://zabavnik.club/wp-content/uploads/donkey_cartoon_15_050808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14" y="410826"/>
            <a:ext cx="1855732" cy="185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https://razdeti.ru/images/photos/13c8b3714e1cb40e1e456856e856811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455" y="211691"/>
            <a:ext cx="1931266" cy="2054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2" descr="https://img2.freepng.ru/20180325/fge/kisspng-school-bus-cdr-clip-art-bus-5ab77dfd6a2462.25936711152197478143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635" y="758952"/>
            <a:ext cx="2782085" cy="123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0" descr="https://bipbap.ru/wp-content/uploads/2018/07/img_56d57f94727ff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568" y="410826"/>
            <a:ext cx="3006112" cy="169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1705777" y="4639843"/>
            <a:ext cx="1277001" cy="11730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593721" y="4991187"/>
            <a:ext cx="609600" cy="4987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291782" y="5070809"/>
            <a:ext cx="1653309" cy="2678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389091" y="4932218"/>
            <a:ext cx="840509" cy="7919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7531277" y="4710591"/>
            <a:ext cx="556135" cy="628073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560" y="2275216"/>
            <a:ext cx="2869184" cy="2151888"/>
          </a:xfrm>
          <a:prstGeom prst="rect">
            <a:avLst/>
          </a:prstGeom>
        </p:spPr>
      </p:pic>
      <p:pic>
        <p:nvPicPr>
          <p:cNvPr id="14" name="Picture 18" descr="https://stihi.ru/pics/2014/09/26/37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14" y="2540263"/>
            <a:ext cx="2338394" cy="175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https://im0-tub-ru.yandex.net/i?id=b4f0d4ab3ce1cb43e4346f94cf660371-l&amp;n=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7065" y="2713369"/>
            <a:ext cx="1608867" cy="161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645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711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6800" y="758952"/>
            <a:ext cx="6278880" cy="204890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А-А-А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700" y="895927"/>
            <a:ext cx="2913225" cy="451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603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454" y="0"/>
            <a:ext cx="8469745" cy="6352309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193964" y="674255"/>
            <a:ext cx="1514764" cy="134850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66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599" y="110837"/>
            <a:ext cx="8525164" cy="63938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10603345" y="369455"/>
            <a:ext cx="1173019" cy="10806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301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160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47077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Составь предложение  со словом  Аист.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236" y="1473533"/>
            <a:ext cx="7065819" cy="4716435"/>
          </a:xfrm>
        </p:spPr>
      </p:pic>
    </p:spTree>
    <p:extLst>
      <p:ext uri="{BB962C8B-B14F-4D97-AF65-F5344CB8AC3E}">
        <p14:creationId xmlns:p14="http://schemas.microsoft.com/office/powerpoint/2010/main" val="44101517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826</TotalTime>
  <Words>79</Words>
  <Application>Microsoft Office PowerPoint</Application>
  <PresentationFormat>Широкоэкранный</PresentationFormat>
  <Paragraphs>33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Open Sans</vt:lpstr>
      <vt:lpstr>Verdana</vt:lpstr>
      <vt:lpstr>Ретро</vt:lpstr>
      <vt:lpstr>Гласные звуки</vt:lpstr>
      <vt:lpstr>Презентация PowerPoint</vt:lpstr>
      <vt:lpstr>Презентация PowerPoint</vt:lpstr>
      <vt:lpstr>Презентация PowerPoint</vt:lpstr>
      <vt:lpstr>А-А-А</vt:lpstr>
      <vt:lpstr>Презентация PowerPoint</vt:lpstr>
      <vt:lpstr>Презентация PowerPoint</vt:lpstr>
      <vt:lpstr>Презентация PowerPoint</vt:lpstr>
      <vt:lpstr>Составь предложение  со словом  Аист.</vt:lpstr>
      <vt:lpstr>Составь предложение со словом Аня.</vt:lpstr>
      <vt:lpstr>Презентация PowerPoint</vt:lpstr>
      <vt:lpstr>Презентация PowerPoint</vt:lpstr>
      <vt:lpstr>Презентация PowerPoint</vt:lpstr>
      <vt:lpstr>Презентация PowerPoint</vt:lpstr>
      <vt:lpstr>А                            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Подари подарки Оле и Уле.</vt:lpstr>
      <vt:lpstr>Это девочка Эмма,  а это лесной человечек Эхо.  Какой звук мы произносим первым  в их именах?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У</dc:title>
  <dc:creator>Admin</dc:creator>
  <cp:lastModifiedBy>Admin</cp:lastModifiedBy>
  <cp:revision>49</cp:revision>
  <dcterms:created xsi:type="dcterms:W3CDTF">2020-09-25T08:07:07Z</dcterms:created>
  <dcterms:modified xsi:type="dcterms:W3CDTF">2021-02-17T05:21:01Z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1692655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