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5" r:id="rId8"/>
    <p:sldId id="297" r:id="rId9"/>
    <p:sldId id="285" r:id="rId10"/>
    <p:sldId id="286" r:id="rId11"/>
    <p:sldId id="287" r:id="rId12"/>
    <p:sldId id="291" r:id="rId13"/>
    <p:sldId id="294" r:id="rId14"/>
    <p:sldId id="293" r:id="rId15"/>
    <p:sldId id="288" r:id="rId16"/>
    <p:sldId id="289" r:id="rId17"/>
    <p:sldId id="290" r:id="rId18"/>
    <p:sldId id="269" r:id="rId19"/>
    <p:sldId id="29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66FF33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194" autoAdjust="0"/>
    <p:restoredTop sz="94660" autoAdjust="0"/>
  </p:normalViewPr>
  <p:slideViewPr>
    <p:cSldViewPr>
      <p:cViewPr varScale="1">
        <p:scale>
          <a:sx n="114" d="100"/>
          <a:sy n="114" d="100"/>
        </p:scale>
        <p:origin x="1122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Надежда Чайковская" userId="bcc2a7c05469e488" providerId="LiveId" clId="{5FCEF2A8-3D59-4C37-956A-8A2C11D589D6}"/>
    <pc:docChg chg="delSld">
      <pc:chgData name="Надежда Чайковская" userId="bcc2a7c05469e488" providerId="LiveId" clId="{5FCEF2A8-3D59-4C37-956A-8A2C11D589D6}" dt="2021-10-27T17:55:33.754" v="7" actId="2696"/>
      <pc:docMkLst>
        <pc:docMk/>
      </pc:docMkLst>
      <pc:sldChg chg="del">
        <pc:chgData name="Надежда Чайковская" userId="bcc2a7c05469e488" providerId="LiveId" clId="{5FCEF2A8-3D59-4C37-956A-8A2C11D589D6}" dt="2021-10-27T17:55:33.754" v="7" actId="2696"/>
        <pc:sldMkLst>
          <pc:docMk/>
          <pc:sldMk cId="0" sldId="258"/>
        </pc:sldMkLst>
      </pc:sldChg>
      <pc:sldChg chg="del">
        <pc:chgData name="Надежда Чайковская" userId="bcc2a7c05469e488" providerId="LiveId" clId="{5FCEF2A8-3D59-4C37-956A-8A2C11D589D6}" dt="2021-10-27T17:55:29.993" v="6" actId="2696"/>
        <pc:sldMkLst>
          <pc:docMk/>
          <pc:sldMk cId="0" sldId="263"/>
        </pc:sldMkLst>
      </pc:sldChg>
      <pc:sldChg chg="del">
        <pc:chgData name="Надежда Чайковская" userId="bcc2a7c05469e488" providerId="LiveId" clId="{5FCEF2A8-3D59-4C37-956A-8A2C11D589D6}" dt="2021-10-27T17:53:39.107" v="0" actId="2696"/>
        <pc:sldMkLst>
          <pc:docMk/>
          <pc:sldMk cId="0" sldId="266"/>
        </pc:sldMkLst>
      </pc:sldChg>
      <pc:sldChg chg="del">
        <pc:chgData name="Надежда Чайковская" userId="bcc2a7c05469e488" providerId="LiveId" clId="{5FCEF2A8-3D59-4C37-956A-8A2C11D589D6}" dt="2021-10-27T17:54:14.088" v="2" actId="2696"/>
        <pc:sldMkLst>
          <pc:docMk/>
          <pc:sldMk cId="0" sldId="283"/>
        </pc:sldMkLst>
      </pc:sldChg>
      <pc:sldChg chg="del">
        <pc:chgData name="Надежда Чайковская" userId="bcc2a7c05469e488" providerId="LiveId" clId="{5FCEF2A8-3D59-4C37-956A-8A2C11D589D6}" dt="2021-10-27T17:53:58.614" v="1" actId="2696"/>
        <pc:sldMkLst>
          <pc:docMk/>
          <pc:sldMk cId="0" sldId="284"/>
        </pc:sldMkLst>
      </pc:sldChg>
      <pc:sldChg chg="del">
        <pc:chgData name="Надежда Чайковская" userId="bcc2a7c05469e488" providerId="LiveId" clId="{5FCEF2A8-3D59-4C37-956A-8A2C11D589D6}" dt="2021-10-27T17:54:33.102" v="5" actId="2696"/>
        <pc:sldMkLst>
          <pc:docMk/>
          <pc:sldMk cId="3035754794" sldId="292"/>
        </pc:sldMkLst>
      </pc:sldChg>
      <pc:sldChg chg="del">
        <pc:chgData name="Надежда Чайковская" userId="bcc2a7c05469e488" providerId="LiveId" clId="{5FCEF2A8-3D59-4C37-956A-8A2C11D589D6}" dt="2021-10-27T17:54:23.465" v="3" actId="2696"/>
        <pc:sldMkLst>
          <pc:docMk/>
          <pc:sldMk cId="1027375127" sldId="295"/>
        </pc:sldMkLst>
      </pc:sldChg>
      <pc:sldChg chg="del">
        <pc:chgData name="Надежда Чайковская" userId="bcc2a7c05469e488" providerId="LiveId" clId="{5FCEF2A8-3D59-4C37-956A-8A2C11D589D6}" dt="2021-10-27T17:54:28.231" v="4" actId="2696"/>
        <pc:sldMkLst>
          <pc:docMk/>
          <pc:sldMk cId="3052393158" sldId="299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766180-D94C-4EF5-BB12-354973C6A5C9}" type="doc">
      <dgm:prSet loTypeId="urn:microsoft.com/office/officeart/2005/8/layout/radial2" loCatId="relationship" qsTypeId="urn:microsoft.com/office/officeart/2005/8/quickstyle/3d1" qsCatId="3D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49C08771-5180-47FF-80C2-5EE6C076BBA0}">
      <dgm:prSet phldrT="[Текст]"/>
      <dgm:spPr/>
      <dgm:t>
        <a:bodyPr/>
        <a:lstStyle/>
        <a:p>
          <a:r>
            <a:rPr lang="en-US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am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Monotype Corsiva" pitchFamily="66" charset="0"/>
          </a:endParaRPr>
        </a:p>
      </dgm:t>
    </dgm:pt>
    <dgm:pt modelId="{A7F73FE9-A2FC-4ACE-BEFE-9014A86B1BA2}" type="parTrans" cxnId="{883E0CD3-4668-437B-A5BF-AF8951ED4752}">
      <dgm:prSet/>
      <dgm:spPr/>
      <dgm:t>
        <a:bodyPr/>
        <a:lstStyle/>
        <a:p>
          <a:endParaRPr lang="ru-RU"/>
        </a:p>
      </dgm:t>
    </dgm:pt>
    <dgm:pt modelId="{CA4BCB41-F825-4EEC-A4FB-E1A7F7BFB738}" type="sibTrans" cxnId="{883E0CD3-4668-437B-A5BF-AF8951ED4752}">
      <dgm:prSet/>
      <dgm:spPr/>
      <dgm:t>
        <a:bodyPr/>
        <a:lstStyle/>
        <a:p>
          <a:endParaRPr lang="ru-RU"/>
        </a:p>
      </dgm:t>
    </dgm:pt>
    <dgm:pt modelId="{99008F6E-C936-49D1-B9B5-86FA4321BED1}">
      <dgm:prSet phldrT="[Текст]" custT="1"/>
      <dgm:spPr/>
      <dgm:t>
        <a:bodyPr/>
        <a:lstStyle/>
        <a:p>
          <a:r>
            <a: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I - </a:t>
          </a:r>
          <a:r>
            <a: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я</a:t>
          </a:r>
        </a:p>
      </dgm:t>
    </dgm:pt>
    <dgm:pt modelId="{32C638F5-20F7-4FC9-B487-27EFAC1DEC85}" type="parTrans" cxnId="{4D6A49B7-24E4-4CD1-A210-06D90F81CE16}">
      <dgm:prSet/>
      <dgm:spPr/>
      <dgm:t>
        <a:bodyPr/>
        <a:lstStyle/>
        <a:p>
          <a:endParaRPr lang="ru-RU"/>
        </a:p>
      </dgm:t>
    </dgm:pt>
    <dgm:pt modelId="{55790C49-1F3D-468B-8237-5FC589176B3A}" type="sibTrans" cxnId="{4D6A49B7-24E4-4CD1-A210-06D90F81CE16}">
      <dgm:prSet/>
      <dgm:spPr/>
      <dgm:t>
        <a:bodyPr/>
        <a:lstStyle/>
        <a:p>
          <a:endParaRPr lang="ru-RU"/>
        </a:p>
      </dgm:t>
    </dgm:pt>
    <dgm:pt modelId="{ECE82F8D-1E32-43C2-A78E-F25F3F648DAA}">
      <dgm:prSet phldrT="[Текст]" custT="1"/>
      <dgm:spPr/>
      <dgm:t>
        <a:bodyPr/>
        <a:lstStyle/>
        <a:p>
          <a:r>
            <a: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She</a:t>
          </a:r>
          <a:r>
            <a: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 - она</a:t>
          </a:r>
        </a:p>
      </dgm:t>
    </dgm:pt>
    <dgm:pt modelId="{E31BC64A-EA18-4849-80A7-897D47CDD31C}" type="parTrans" cxnId="{08C1309C-E56E-469A-A9F9-21FA917AE8E7}">
      <dgm:prSet/>
      <dgm:spPr/>
      <dgm:t>
        <a:bodyPr/>
        <a:lstStyle/>
        <a:p>
          <a:endParaRPr lang="ru-RU"/>
        </a:p>
      </dgm:t>
    </dgm:pt>
    <dgm:pt modelId="{BCE6745C-E14E-4B95-84DE-DD76E29ADCA1}" type="sibTrans" cxnId="{08C1309C-E56E-469A-A9F9-21FA917AE8E7}">
      <dgm:prSet/>
      <dgm:spPr/>
      <dgm:t>
        <a:bodyPr/>
        <a:lstStyle/>
        <a:p>
          <a:endParaRPr lang="ru-RU"/>
        </a:p>
      </dgm:t>
    </dgm:pt>
    <dgm:pt modelId="{971DF5D1-D4AF-46CA-BDF0-BFEA27BF5B43}">
      <dgm:prSet phldrT="[Текст]"/>
      <dgm:spPr/>
      <dgm:t>
        <a:bodyPr/>
        <a:lstStyle/>
        <a:p>
          <a:r>
            <a:rPr lang="en-US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are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Monotype Corsiva" pitchFamily="66" charset="0"/>
          </a:endParaRPr>
        </a:p>
      </dgm:t>
    </dgm:pt>
    <dgm:pt modelId="{0947E615-EC5C-496F-BCB4-E300878595B6}" type="parTrans" cxnId="{B9073618-6870-4B14-BFBE-51467B987630}">
      <dgm:prSet/>
      <dgm:spPr/>
      <dgm:t>
        <a:bodyPr/>
        <a:lstStyle/>
        <a:p>
          <a:endParaRPr lang="ru-RU"/>
        </a:p>
      </dgm:t>
    </dgm:pt>
    <dgm:pt modelId="{2CDE918E-D264-45D7-9265-2ED8BCED8622}" type="sibTrans" cxnId="{B9073618-6870-4B14-BFBE-51467B987630}">
      <dgm:prSet/>
      <dgm:spPr/>
      <dgm:t>
        <a:bodyPr/>
        <a:lstStyle/>
        <a:p>
          <a:endParaRPr lang="ru-RU"/>
        </a:p>
      </dgm:t>
    </dgm:pt>
    <dgm:pt modelId="{73F8FDBB-9412-4AB5-A8FA-455C6380371D}">
      <dgm:prSet phldrT="[Текст]"/>
      <dgm:spPr/>
      <dgm:t>
        <a:bodyPr/>
        <a:lstStyle/>
        <a:p>
          <a:r>
            <a: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They</a:t>
          </a:r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 - они</a:t>
          </a:r>
        </a:p>
      </dgm:t>
    </dgm:pt>
    <dgm:pt modelId="{FB35EE03-D0B7-45AF-9A7E-EEDC1DE7EAF4}" type="parTrans" cxnId="{71509106-43F4-4E98-80CC-F723D9CD69A3}">
      <dgm:prSet/>
      <dgm:spPr/>
      <dgm:t>
        <a:bodyPr/>
        <a:lstStyle/>
        <a:p>
          <a:endParaRPr lang="ru-RU"/>
        </a:p>
      </dgm:t>
    </dgm:pt>
    <dgm:pt modelId="{86D86829-703D-4BB0-903E-3BBACE2E751A}" type="sibTrans" cxnId="{71509106-43F4-4E98-80CC-F723D9CD69A3}">
      <dgm:prSet/>
      <dgm:spPr/>
      <dgm:t>
        <a:bodyPr/>
        <a:lstStyle/>
        <a:p>
          <a:endParaRPr lang="ru-RU"/>
        </a:p>
      </dgm:t>
    </dgm:pt>
    <dgm:pt modelId="{DA27A6FB-CFB8-4A29-BE22-FA1DF3E6B3D9}">
      <dgm:prSet phldrT="[Текст]"/>
      <dgm:spPr/>
      <dgm:t>
        <a:bodyPr/>
        <a:lstStyle/>
        <a:p>
          <a:r>
            <a: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We</a:t>
          </a:r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 - мы</a:t>
          </a:r>
        </a:p>
      </dgm:t>
    </dgm:pt>
    <dgm:pt modelId="{AA8BB030-D500-4E1F-A52A-1C1A33857E1E}" type="parTrans" cxnId="{E47B4D3F-202B-4802-B067-45FE07465F86}">
      <dgm:prSet/>
      <dgm:spPr/>
      <dgm:t>
        <a:bodyPr/>
        <a:lstStyle/>
        <a:p>
          <a:endParaRPr lang="ru-RU"/>
        </a:p>
      </dgm:t>
    </dgm:pt>
    <dgm:pt modelId="{8C3D6DC4-2318-48E2-A7D6-1AC01723AE46}" type="sibTrans" cxnId="{E47B4D3F-202B-4802-B067-45FE07465F86}">
      <dgm:prSet/>
      <dgm:spPr/>
      <dgm:t>
        <a:bodyPr/>
        <a:lstStyle/>
        <a:p>
          <a:endParaRPr lang="ru-RU"/>
        </a:p>
      </dgm:t>
    </dgm:pt>
    <dgm:pt modelId="{A5EBF575-B668-42A5-BBEB-562B0A3B5B9C}">
      <dgm:prSet phldrT="[Текст]" custT="1"/>
      <dgm:spPr/>
      <dgm:t>
        <a:bodyPr/>
        <a:lstStyle/>
        <a:p>
          <a:r>
            <a: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He</a:t>
          </a:r>
          <a:r>
            <a: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 - он</a:t>
          </a:r>
        </a:p>
      </dgm:t>
    </dgm:pt>
    <dgm:pt modelId="{22EB41AC-F196-444E-9504-49688581DEE7}" type="sibTrans" cxnId="{8E0030B2-3FF3-4E72-8E6B-7F26CD25CAD8}">
      <dgm:prSet/>
      <dgm:spPr/>
      <dgm:t>
        <a:bodyPr/>
        <a:lstStyle/>
        <a:p>
          <a:endParaRPr lang="ru-RU"/>
        </a:p>
      </dgm:t>
    </dgm:pt>
    <dgm:pt modelId="{45CD32F7-2A15-4899-9BE4-F8A0883502C3}" type="parTrans" cxnId="{8E0030B2-3FF3-4E72-8E6B-7F26CD25CAD8}">
      <dgm:prSet/>
      <dgm:spPr/>
      <dgm:t>
        <a:bodyPr/>
        <a:lstStyle/>
        <a:p>
          <a:endParaRPr lang="ru-RU"/>
        </a:p>
      </dgm:t>
    </dgm:pt>
    <dgm:pt modelId="{C732C090-C42F-48B1-AB1A-43AD07238497}">
      <dgm:prSet phldrT="[Текст]"/>
      <dgm:spPr/>
      <dgm:t>
        <a:bodyPr/>
        <a:lstStyle/>
        <a:p>
          <a:r>
            <a:rPr lang="en-US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is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Monotype Corsiva" pitchFamily="66" charset="0"/>
          </a:endParaRPr>
        </a:p>
      </dgm:t>
    </dgm:pt>
    <dgm:pt modelId="{A06E024A-564F-474C-944E-1BC4CFA47C6E}" type="sibTrans" cxnId="{C0D014B4-E858-4EEA-9C51-0EB1E7EA7D14}">
      <dgm:prSet/>
      <dgm:spPr/>
      <dgm:t>
        <a:bodyPr/>
        <a:lstStyle/>
        <a:p>
          <a:endParaRPr lang="ru-RU"/>
        </a:p>
      </dgm:t>
    </dgm:pt>
    <dgm:pt modelId="{63733520-3088-4E80-AFA5-3BA510D49326}" type="parTrans" cxnId="{C0D014B4-E858-4EEA-9C51-0EB1E7EA7D14}">
      <dgm:prSet/>
      <dgm:spPr/>
      <dgm:t>
        <a:bodyPr/>
        <a:lstStyle/>
        <a:p>
          <a:endParaRPr lang="ru-RU"/>
        </a:p>
      </dgm:t>
    </dgm:pt>
    <dgm:pt modelId="{522D3206-4B36-403A-98CD-402CC61FC244}">
      <dgm:prSet phldrT="[Текст]" custT="1"/>
      <dgm:spPr/>
      <dgm:t>
        <a:bodyPr/>
        <a:lstStyle/>
        <a:p>
          <a:r>
            <a: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It</a:t>
          </a:r>
          <a:r>
            <a: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 – он/она</a:t>
          </a:r>
        </a:p>
      </dgm:t>
    </dgm:pt>
    <dgm:pt modelId="{7FD796A8-0C9B-4C13-80B1-70B1EE6C36F9}" type="parTrans" cxnId="{95012D80-8D60-4706-9A3A-5BD395C2B44C}">
      <dgm:prSet/>
      <dgm:spPr/>
      <dgm:t>
        <a:bodyPr/>
        <a:lstStyle/>
        <a:p>
          <a:endParaRPr lang="ru-RU"/>
        </a:p>
      </dgm:t>
    </dgm:pt>
    <dgm:pt modelId="{768229A6-D60C-4934-AB64-5D71F3C1E241}" type="sibTrans" cxnId="{95012D80-8D60-4706-9A3A-5BD395C2B44C}">
      <dgm:prSet/>
      <dgm:spPr/>
      <dgm:t>
        <a:bodyPr/>
        <a:lstStyle/>
        <a:p>
          <a:endParaRPr lang="ru-RU"/>
        </a:p>
      </dgm:t>
    </dgm:pt>
    <dgm:pt modelId="{588A9A94-BC95-4401-B209-83B75B4E77F5}">
      <dgm:prSet phldrT="[Текст]"/>
      <dgm:spPr/>
      <dgm:t>
        <a:bodyPr/>
        <a:lstStyle/>
        <a:p>
          <a:r>
            <a: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You</a:t>
          </a:r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 –ты</a:t>
          </a:r>
          <a:r>
            <a: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/</a:t>
          </a:r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вы</a:t>
          </a:r>
        </a:p>
      </dgm:t>
    </dgm:pt>
    <dgm:pt modelId="{8E93B733-695C-48A0-9119-336BD4529001}" type="parTrans" cxnId="{39699080-65D3-4863-8427-615711811D0B}">
      <dgm:prSet/>
      <dgm:spPr/>
      <dgm:t>
        <a:bodyPr/>
        <a:lstStyle/>
        <a:p>
          <a:endParaRPr lang="ru-RU"/>
        </a:p>
      </dgm:t>
    </dgm:pt>
    <dgm:pt modelId="{0EF53206-4157-4362-ABC1-2DE8F0B4CEEA}" type="sibTrans" cxnId="{39699080-65D3-4863-8427-615711811D0B}">
      <dgm:prSet/>
      <dgm:spPr/>
      <dgm:t>
        <a:bodyPr/>
        <a:lstStyle/>
        <a:p>
          <a:endParaRPr lang="ru-RU"/>
        </a:p>
      </dgm:t>
    </dgm:pt>
    <dgm:pt modelId="{CD99F661-A6C0-46A0-8C3D-CFAAFC70AF54}" type="pres">
      <dgm:prSet presAssocID="{32766180-D94C-4EF5-BB12-354973C6A5C9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8EC1653C-2F99-4B69-9551-D508B17B2BC7}" type="pres">
      <dgm:prSet presAssocID="{32766180-D94C-4EF5-BB12-354973C6A5C9}" presName="cycle" presStyleCnt="0"/>
      <dgm:spPr/>
    </dgm:pt>
    <dgm:pt modelId="{069A22FB-C2F5-4191-8E76-68EA5334AB59}" type="pres">
      <dgm:prSet presAssocID="{32766180-D94C-4EF5-BB12-354973C6A5C9}" presName="centerShape" presStyleCnt="0"/>
      <dgm:spPr/>
    </dgm:pt>
    <dgm:pt modelId="{CCF15E10-6539-4853-81D5-6D91EC606010}" type="pres">
      <dgm:prSet presAssocID="{32766180-D94C-4EF5-BB12-354973C6A5C9}" presName="connSite" presStyleLbl="node1" presStyleIdx="0" presStyleCnt="4"/>
      <dgm:spPr/>
    </dgm:pt>
    <dgm:pt modelId="{B77E6B15-DDDB-4797-9DBC-A497EEDABFD3}" type="pres">
      <dgm:prSet presAssocID="{32766180-D94C-4EF5-BB12-354973C6A5C9}" presName="visible" presStyleLbl="node1" presStyleIdx="0" presStyleCnt="4" custLinFactNeighborX="-964" custLinFactNeighborY="-1220"/>
      <dgm:spPr/>
    </dgm:pt>
    <dgm:pt modelId="{1F5DE4D6-6401-4A27-B314-9171A16F8F21}" type="pres">
      <dgm:prSet presAssocID="{A7F73FE9-A2FC-4ACE-BEFE-9014A86B1BA2}" presName="Name25" presStyleLbl="parChTrans1D1" presStyleIdx="0" presStyleCnt="3"/>
      <dgm:spPr/>
    </dgm:pt>
    <dgm:pt modelId="{1A89EB4F-F07E-442A-B010-724853A21A2C}" type="pres">
      <dgm:prSet presAssocID="{49C08771-5180-47FF-80C2-5EE6C076BBA0}" presName="node" presStyleCnt="0"/>
      <dgm:spPr/>
    </dgm:pt>
    <dgm:pt modelId="{D6A73081-5C96-4D51-A14F-8BE75C97276F}" type="pres">
      <dgm:prSet presAssocID="{49C08771-5180-47FF-80C2-5EE6C076BBA0}" presName="parentNode" presStyleLbl="node1" presStyleIdx="1" presStyleCnt="4">
        <dgm:presLayoutVars>
          <dgm:chMax val="1"/>
          <dgm:bulletEnabled val="1"/>
        </dgm:presLayoutVars>
      </dgm:prSet>
      <dgm:spPr/>
    </dgm:pt>
    <dgm:pt modelId="{B3DC2608-3F89-4B7F-86A2-1ACA71501B04}" type="pres">
      <dgm:prSet presAssocID="{49C08771-5180-47FF-80C2-5EE6C076BBA0}" presName="childNode" presStyleLbl="revTx" presStyleIdx="0" presStyleCnt="3">
        <dgm:presLayoutVars>
          <dgm:bulletEnabled val="1"/>
        </dgm:presLayoutVars>
      </dgm:prSet>
      <dgm:spPr/>
    </dgm:pt>
    <dgm:pt modelId="{AA857344-E0DB-4286-811C-4A24B2169928}" type="pres">
      <dgm:prSet presAssocID="{63733520-3088-4E80-AFA5-3BA510D49326}" presName="Name25" presStyleLbl="parChTrans1D1" presStyleIdx="1" presStyleCnt="3"/>
      <dgm:spPr/>
    </dgm:pt>
    <dgm:pt modelId="{5655BC18-61C2-4427-BEF8-8D4121ADDAB5}" type="pres">
      <dgm:prSet presAssocID="{C732C090-C42F-48B1-AB1A-43AD07238497}" presName="node" presStyleCnt="0"/>
      <dgm:spPr/>
    </dgm:pt>
    <dgm:pt modelId="{2C8F3888-F444-46C7-9842-E2B02B0FDEBE}" type="pres">
      <dgm:prSet presAssocID="{C732C090-C42F-48B1-AB1A-43AD07238497}" presName="parentNode" presStyleLbl="node1" presStyleIdx="2" presStyleCnt="4">
        <dgm:presLayoutVars>
          <dgm:chMax val="1"/>
          <dgm:bulletEnabled val="1"/>
        </dgm:presLayoutVars>
      </dgm:prSet>
      <dgm:spPr/>
    </dgm:pt>
    <dgm:pt modelId="{42EDC89F-B814-4E14-9C2C-56F0E89F2139}" type="pres">
      <dgm:prSet presAssocID="{C732C090-C42F-48B1-AB1A-43AD07238497}" presName="childNode" presStyleLbl="revTx" presStyleIdx="1" presStyleCnt="3">
        <dgm:presLayoutVars>
          <dgm:bulletEnabled val="1"/>
        </dgm:presLayoutVars>
      </dgm:prSet>
      <dgm:spPr/>
    </dgm:pt>
    <dgm:pt modelId="{59BC2723-B52E-4929-911F-164E9F98A145}" type="pres">
      <dgm:prSet presAssocID="{0947E615-EC5C-496F-BCB4-E300878595B6}" presName="Name25" presStyleLbl="parChTrans1D1" presStyleIdx="2" presStyleCnt="3"/>
      <dgm:spPr/>
    </dgm:pt>
    <dgm:pt modelId="{4CDF7618-10CA-484D-AFEC-ECBEC711D001}" type="pres">
      <dgm:prSet presAssocID="{971DF5D1-D4AF-46CA-BDF0-BFEA27BF5B43}" presName="node" presStyleCnt="0"/>
      <dgm:spPr/>
    </dgm:pt>
    <dgm:pt modelId="{4914B7A1-1E81-4F37-B8D0-BD0DEA13C02A}" type="pres">
      <dgm:prSet presAssocID="{971DF5D1-D4AF-46CA-BDF0-BFEA27BF5B43}" presName="parentNode" presStyleLbl="node1" presStyleIdx="3" presStyleCnt="4">
        <dgm:presLayoutVars>
          <dgm:chMax val="1"/>
          <dgm:bulletEnabled val="1"/>
        </dgm:presLayoutVars>
      </dgm:prSet>
      <dgm:spPr/>
    </dgm:pt>
    <dgm:pt modelId="{9204300B-CB43-46B8-A3DE-4B9D592C9D80}" type="pres">
      <dgm:prSet presAssocID="{971DF5D1-D4AF-46CA-BDF0-BFEA27BF5B43}" presName="childNode" presStyleLbl="revTx" presStyleIdx="2" presStyleCnt="3">
        <dgm:presLayoutVars>
          <dgm:bulletEnabled val="1"/>
        </dgm:presLayoutVars>
      </dgm:prSet>
      <dgm:spPr/>
    </dgm:pt>
  </dgm:ptLst>
  <dgm:cxnLst>
    <dgm:cxn modelId="{E590FD05-BAD6-467C-A965-3567B3B576B1}" type="presOf" srcId="{ECE82F8D-1E32-43C2-A78E-F25F3F648DAA}" destId="{42EDC89F-B814-4E14-9C2C-56F0E89F2139}" srcOrd="0" destOrd="1" presId="urn:microsoft.com/office/officeart/2005/8/layout/radial2"/>
    <dgm:cxn modelId="{71509106-43F4-4E98-80CC-F723D9CD69A3}" srcId="{971DF5D1-D4AF-46CA-BDF0-BFEA27BF5B43}" destId="{73F8FDBB-9412-4AB5-A8FA-455C6380371D}" srcOrd="0" destOrd="0" parTransId="{FB35EE03-D0B7-45AF-9A7E-EEDC1DE7EAF4}" sibTransId="{86D86829-703D-4BB0-903E-3BBACE2E751A}"/>
    <dgm:cxn modelId="{CE9A010B-7A8B-40FB-962F-8D1A6D7429B4}" type="presOf" srcId="{A5EBF575-B668-42A5-BBEB-562B0A3B5B9C}" destId="{42EDC89F-B814-4E14-9C2C-56F0E89F2139}" srcOrd="0" destOrd="0" presId="urn:microsoft.com/office/officeart/2005/8/layout/radial2"/>
    <dgm:cxn modelId="{73E46514-7ABF-4EBA-B647-B8204036D415}" type="presOf" srcId="{49C08771-5180-47FF-80C2-5EE6C076BBA0}" destId="{D6A73081-5C96-4D51-A14F-8BE75C97276F}" srcOrd="0" destOrd="0" presId="urn:microsoft.com/office/officeart/2005/8/layout/radial2"/>
    <dgm:cxn modelId="{B9073618-6870-4B14-BFBE-51467B987630}" srcId="{32766180-D94C-4EF5-BB12-354973C6A5C9}" destId="{971DF5D1-D4AF-46CA-BDF0-BFEA27BF5B43}" srcOrd="2" destOrd="0" parTransId="{0947E615-EC5C-496F-BCB4-E300878595B6}" sibTransId="{2CDE918E-D264-45D7-9265-2ED8BCED8622}"/>
    <dgm:cxn modelId="{A2A47B1A-5D27-4370-BD09-FD498772655D}" type="presOf" srcId="{C732C090-C42F-48B1-AB1A-43AD07238497}" destId="{2C8F3888-F444-46C7-9842-E2B02B0FDEBE}" srcOrd="0" destOrd="0" presId="urn:microsoft.com/office/officeart/2005/8/layout/radial2"/>
    <dgm:cxn modelId="{94633720-6871-47B2-ADF8-CF4F7CD3A720}" type="presOf" srcId="{32766180-D94C-4EF5-BB12-354973C6A5C9}" destId="{CD99F661-A6C0-46A0-8C3D-CFAAFC70AF54}" srcOrd="0" destOrd="0" presId="urn:microsoft.com/office/officeart/2005/8/layout/radial2"/>
    <dgm:cxn modelId="{E33DA425-A269-4C65-987D-949066D70709}" type="presOf" srcId="{0947E615-EC5C-496F-BCB4-E300878595B6}" destId="{59BC2723-B52E-4929-911F-164E9F98A145}" srcOrd="0" destOrd="0" presId="urn:microsoft.com/office/officeart/2005/8/layout/radial2"/>
    <dgm:cxn modelId="{E47B4D3F-202B-4802-B067-45FE07465F86}" srcId="{971DF5D1-D4AF-46CA-BDF0-BFEA27BF5B43}" destId="{DA27A6FB-CFB8-4A29-BE22-FA1DF3E6B3D9}" srcOrd="1" destOrd="0" parTransId="{AA8BB030-D500-4E1F-A52A-1C1A33857E1E}" sibTransId="{8C3D6DC4-2318-48E2-A7D6-1AC01723AE46}"/>
    <dgm:cxn modelId="{F7CE1940-4D4B-4F6D-821C-25B67D09B926}" type="presOf" srcId="{73F8FDBB-9412-4AB5-A8FA-455C6380371D}" destId="{9204300B-CB43-46B8-A3DE-4B9D592C9D80}" srcOrd="0" destOrd="0" presId="urn:microsoft.com/office/officeart/2005/8/layout/radial2"/>
    <dgm:cxn modelId="{AF4E9750-BC87-4CDC-A439-AE730BDE11AE}" type="presOf" srcId="{63733520-3088-4E80-AFA5-3BA510D49326}" destId="{AA857344-E0DB-4286-811C-4A24B2169928}" srcOrd="0" destOrd="0" presId="urn:microsoft.com/office/officeart/2005/8/layout/radial2"/>
    <dgm:cxn modelId="{8948ED51-36C0-468F-8FDD-7EAB4B6965E3}" type="presOf" srcId="{522D3206-4B36-403A-98CD-402CC61FC244}" destId="{42EDC89F-B814-4E14-9C2C-56F0E89F2139}" srcOrd="0" destOrd="2" presId="urn:microsoft.com/office/officeart/2005/8/layout/radial2"/>
    <dgm:cxn modelId="{95012D80-8D60-4706-9A3A-5BD395C2B44C}" srcId="{C732C090-C42F-48B1-AB1A-43AD07238497}" destId="{522D3206-4B36-403A-98CD-402CC61FC244}" srcOrd="2" destOrd="0" parTransId="{7FD796A8-0C9B-4C13-80B1-70B1EE6C36F9}" sibTransId="{768229A6-D60C-4934-AB64-5D71F3C1E241}"/>
    <dgm:cxn modelId="{39699080-65D3-4863-8427-615711811D0B}" srcId="{971DF5D1-D4AF-46CA-BDF0-BFEA27BF5B43}" destId="{588A9A94-BC95-4401-B209-83B75B4E77F5}" srcOrd="2" destOrd="0" parTransId="{8E93B733-695C-48A0-9119-336BD4529001}" sibTransId="{0EF53206-4157-4362-ABC1-2DE8F0B4CEEA}"/>
    <dgm:cxn modelId="{2EDED389-5AEE-4413-A3D9-255CE276E22A}" type="presOf" srcId="{A7F73FE9-A2FC-4ACE-BEFE-9014A86B1BA2}" destId="{1F5DE4D6-6401-4A27-B314-9171A16F8F21}" srcOrd="0" destOrd="0" presId="urn:microsoft.com/office/officeart/2005/8/layout/radial2"/>
    <dgm:cxn modelId="{08C1309C-E56E-469A-A9F9-21FA917AE8E7}" srcId="{C732C090-C42F-48B1-AB1A-43AD07238497}" destId="{ECE82F8D-1E32-43C2-A78E-F25F3F648DAA}" srcOrd="1" destOrd="0" parTransId="{E31BC64A-EA18-4849-80A7-897D47CDD31C}" sibTransId="{BCE6745C-E14E-4B95-84DE-DD76E29ADCA1}"/>
    <dgm:cxn modelId="{480D4EAE-DF63-498C-9FED-3FCA6106BBF1}" type="presOf" srcId="{DA27A6FB-CFB8-4A29-BE22-FA1DF3E6B3D9}" destId="{9204300B-CB43-46B8-A3DE-4B9D592C9D80}" srcOrd="0" destOrd="1" presId="urn:microsoft.com/office/officeart/2005/8/layout/radial2"/>
    <dgm:cxn modelId="{B12651AE-8DA6-4C71-890D-F7F8DBDEFF21}" type="presOf" srcId="{99008F6E-C936-49D1-B9B5-86FA4321BED1}" destId="{B3DC2608-3F89-4B7F-86A2-1ACA71501B04}" srcOrd="0" destOrd="0" presId="urn:microsoft.com/office/officeart/2005/8/layout/radial2"/>
    <dgm:cxn modelId="{8E0030B2-3FF3-4E72-8E6B-7F26CD25CAD8}" srcId="{C732C090-C42F-48B1-AB1A-43AD07238497}" destId="{A5EBF575-B668-42A5-BBEB-562B0A3B5B9C}" srcOrd="0" destOrd="0" parTransId="{45CD32F7-2A15-4899-9BE4-F8A0883502C3}" sibTransId="{22EB41AC-F196-444E-9504-49688581DEE7}"/>
    <dgm:cxn modelId="{C0D014B4-E858-4EEA-9C51-0EB1E7EA7D14}" srcId="{32766180-D94C-4EF5-BB12-354973C6A5C9}" destId="{C732C090-C42F-48B1-AB1A-43AD07238497}" srcOrd="1" destOrd="0" parTransId="{63733520-3088-4E80-AFA5-3BA510D49326}" sibTransId="{A06E024A-564F-474C-944E-1BC4CFA47C6E}"/>
    <dgm:cxn modelId="{4D6A49B7-24E4-4CD1-A210-06D90F81CE16}" srcId="{49C08771-5180-47FF-80C2-5EE6C076BBA0}" destId="{99008F6E-C936-49D1-B9B5-86FA4321BED1}" srcOrd="0" destOrd="0" parTransId="{32C638F5-20F7-4FC9-B487-27EFAC1DEC85}" sibTransId="{55790C49-1F3D-468B-8237-5FC589176B3A}"/>
    <dgm:cxn modelId="{9A3CAFD1-06D2-4B31-94FF-50273ADFD44A}" type="presOf" srcId="{971DF5D1-D4AF-46CA-BDF0-BFEA27BF5B43}" destId="{4914B7A1-1E81-4F37-B8D0-BD0DEA13C02A}" srcOrd="0" destOrd="0" presId="urn:microsoft.com/office/officeart/2005/8/layout/radial2"/>
    <dgm:cxn modelId="{883E0CD3-4668-437B-A5BF-AF8951ED4752}" srcId="{32766180-D94C-4EF5-BB12-354973C6A5C9}" destId="{49C08771-5180-47FF-80C2-5EE6C076BBA0}" srcOrd="0" destOrd="0" parTransId="{A7F73FE9-A2FC-4ACE-BEFE-9014A86B1BA2}" sibTransId="{CA4BCB41-F825-4EEC-A4FB-E1A7F7BFB738}"/>
    <dgm:cxn modelId="{98B53BFB-2D64-4100-B489-F2BF5FDDAF1F}" type="presOf" srcId="{588A9A94-BC95-4401-B209-83B75B4E77F5}" destId="{9204300B-CB43-46B8-A3DE-4B9D592C9D80}" srcOrd="0" destOrd="2" presId="urn:microsoft.com/office/officeart/2005/8/layout/radial2"/>
    <dgm:cxn modelId="{F5B731CA-8C80-4ED6-ADA7-309105E7467F}" type="presParOf" srcId="{CD99F661-A6C0-46A0-8C3D-CFAAFC70AF54}" destId="{8EC1653C-2F99-4B69-9551-D508B17B2BC7}" srcOrd="0" destOrd="0" presId="urn:microsoft.com/office/officeart/2005/8/layout/radial2"/>
    <dgm:cxn modelId="{E2C942BD-38C8-44DE-882D-5A0129DAC15D}" type="presParOf" srcId="{8EC1653C-2F99-4B69-9551-D508B17B2BC7}" destId="{069A22FB-C2F5-4191-8E76-68EA5334AB59}" srcOrd="0" destOrd="0" presId="urn:microsoft.com/office/officeart/2005/8/layout/radial2"/>
    <dgm:cxn modelId="{B82943B6-B95A-4211-ADF4-3DAFB774CB23}" type="presParOf" srcId="{069A22FB-C2F5-4191-8E76-68EA5334AB59}" destId="{CCF15E10-6539-4853-81D5-6D91EC606010}" srcOrd="0" destOrd="0" presId="urn:microsoft.com/office/officeart/2005/8/layout/radial2"/>
    <dgm:cxn modelId="{FB2C3257-D8D5-4233-9E59-FB28435C82F5}" type="presParOf" srcId="{069A22FB-C2F5-4191-8E76-68EA5334AB59}" destId="{B77E6B15-DDDB-4797-9DBC-A497EEDABFD3}" srcOrd="1" destOrd="0" presId="urn:microsoft.com/office/officeart/2005/8/layout/radial2"/>
    <dgm:cxn modelId="{F58A4CE7-6555-4FE9-9582-3E720F64FA51}" type="presParOf" srcId="{8EC1653C-2F99-4B69-9551-D508B17B2BC7}" destId="{1F5DE4D6-6401-4A27-B314-9171A16F8F21}" srcOrd="1" destOrd="0" presId="urn:microsoft.com/office/officeart/2005/8/layout/radial2"/>
    <dgm:cxn modelId="{27E402CE-1876-4428-A375-326F1412D5AC}" type="presParOf" srcId="{8EC1653C-2F99-4B69-9551-D508B17B2BC7}" destId="{1A89EB4F-F07E-442A-B010-724853A21A2C}" srcOrd="2" destOrd="0" presId="urn:microsoft.com/office/officeart/2005/8/layout/radial2"/>
    <dgm:cxn modelId="{D6F41F87-D573-4234-975C-903282D79B2A}" type="presParOf" srcId="{1A89EB4F-F07E-442A-B010-724853A21A2C}" destId="{D6A73081-5C96-4D51-A14F-8BE75C97276F}" srcOrd="0" destOrd="0" presId="urn:microsoft.com/office/officeart/2005/8/layout/radial2"/>
    <dgm:cxn modelId="{8809833C-E34F-4CBB-8107-9BE3B6D5F9E1}" type="presParOf" srcId="{1A89EB4F-F07E-442A-B010-724853A21A2C}" destId="{B3DC2608-3F89-4B7F-86A2-1ACA71501B04}" srcOrd="1" destOrd="0" presId="urn:microsoft.com/office/officeart/2005/8/layout/radial2"/>
    <dgm:cxn modelId="{BC74B1D5-8923-417F-87B1-78B5C593D48C}" type="presParOf" srcId="{8EC1653C-2F99-4B69-9551-D508B17B2BC7}" destId="{AA857344-E0DB-4286-811C-4A24B2169928}" srcOrd="3" destOrd="0" presId="urn:microsoft.com/office/officeart/2005/8/layout/radial2"/>
    <dgm:cxn modelId="{C62D7711-7F7E-411C-8CD0-6D0BEC47436F}" type="presParOf" srcId="{8EC1653C-2F99-4B69-9551-D508B17B2BC7}" destId="{5655BC18-61C2-4427-BEF8-8D4121ADDAB5}" srcOrd="4" destOrd="0" presId="urn:microsoft.com/office/officeart/2005/8/layout/radial2"/>
    <dgm:cxn modelId="{834C51D0-CED7-48AE-BE8D-39B5A47ACC06}" type="presParOf" srcId="{5655BC18-61C2-4427-BEF8-8D4121ADDAB5}" destId="{2C8F3888-F444-46C7-9842-E2B02B0FDEBE}" srcOrd="0" destOrd="0" presId="urn:microsoft.com/office/officeart/2005/8/layout/radial2"/>
    <dgm:cxn modelId="{28DA8075-4942-47C5-BAD8-78C8CF733624}" type="presParOf" srcId="{5655BC18-61C2-4427-BEF8-8D4121ADDAB5}" destId="{42EDC89F-B814-4E14-9C2C-56F0E89F2139}" srcOrd="1" destOrd="0" presId="urn:microsoft.com/office/officeart/2005/8/layout/radial2"/>
    <dgm:cxn modelId="{3C4AF6D9-CB31-405F-B759-729948D8E46E}" type="presParOf" srcId="{8EC1653C-2F99-4B69-9551-D508B17B2BC7}" destId="{59BC2723-B52E-4929-911F-164E9F98A145}" srcOrd="5" destOrd="0" presId="urn:microsoft.com/office/officeart/2005/8/layout/radial2"/>
    <dgm:cxn modelId="{DF5C5017-0D12-4FE4-A3DD-EEF9CD57C25C}" type="presParOf" srcId="{8EC1653C-2F99-4B69-9551-D508B17B2BC7}" destId="{4CDF7618-10CA-484D-AFEC-ECBEC711D001}" srcOrd="6" destOrd="0" presId="urn:microsoft.com/office/officeart/2005/8/layout/radial2"/>
    <dgm:cxn modelId="{FCDC1F32-B6D0-472D-9F55-4D70EB4B6B3D}" type="presParOf" srcId="{4CDF7618-10CA-484D-AFEC-ECBEC711D001}" destId="{4914B7A1-1E81-4F37-B8D0-BD0DEA13C02A}" srcOrd="0" destOrd="0" presId="urn:microsoft.com/office/officeart/2005/8/layout/radial2"/>
    <dgm:cxn modelId="{25EE6F26-AD6A-4A3A-BD54-0B2AC7F849F4}" type="presParOf" srcId="{4CDF7618-10CA-484D-AFEC-ECBEC711D001}" destId="{9204300B-CB43-46B8-A3DE-4B9D592C9D80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2766180-D94C-4EF5-BB12-354973C6A5C9}" type="doc">
      <dgm:prSet loTypeId="urn:microsoft.com/office/officeart/2005/8/layout/radial2" loCatId="relationship" qsTypeId="urn:microsoft.com/office/officeart/2005/8/quickstyle/3d1" qsCatId="3D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49C08771-5180-47FF-80C2-5EE6C076BBA0}">
      <dgm:prSet phldrT="[Текст]"/>
      <dgm:spPr/>
      <dgm:t>
        <a:bodyPr/>
        <a:lstStyle/>
        <a:p>
          <a:r>
            <a:rPr lang="en-US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am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Monotype Corsiva" pitchFamily="66" charset="0"/>
          </a:endParaRPr>
        </a:p>
      </dgm:t>
    </dgm:pt>
    <dgm:pt modelId="{A7F73FE9-A2FC-4ACE-BEFE-9014A86B1BA2}" type="parTrans" cxnId="{883E0CD3-4668-437B-A5BF-AF8951ED4752}">
      <dgm:prSet/>
      <dgm:spPr/>
      <dgm:t>
        <a:bodyPr/>
        <a:lstStyle/>
        <a:p>
          <a:endParaRPr lang="ru-RU"/>
        </a:p>
      </dgm:t>
    </dgm:pt>
    <dgm:pt modelId="{CA4BCB41-F825-4EEC-A4FB-E1A7F7BFB738}" type="sibTrans" cxnId="{883E0CD3-4668-437B-A5BF-AF8951ED4752}">
      <dgm:prSet/>
      <dgm:spPr/>
      <dgm:t>
        <a:bodyPr/>
        <a:lstStyle/>
        <a:p>
          <a:endParaRPr lang="ru-RU"/>
        </a:p>
      </dgm:t>
    </dgm:pt>
    <dgm:pt modelId="{971DF5D1-D4AF-46CA-BDF0-BFEA27BF5B43}">
      <dgm:prSet phldrT="[Текст]"/>
      <dgm:spPr/>
      <dgm:t>
        <a:bodyPr/>
        <a:lstStyle/>
        <a:p>
          <a:r>
            <a:rPr lang="en-US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are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Monotype Corsiva" pitchFamily="66" charset="0"/>
          </a:endParaRPr>
        </a:p>
      </dgm:t>
    </dgm:pt>
    <dgm:pt modelId="{0947E615-EC5C-496F-BCB4-E300878595B6}" type="parTrans" cxnId="{B9073618-6870-4B14-BFBE-51467B987630}">
      <dgm:prSet/>
      <dgm:spPr/>
      <dgm:t>
        <a:bodyPr/>
        <a:lstStyle/>
        <a:p>
          <a:endParaRPr lang="ru-RU"/>
        </a:p>
      </dgm:t>
    </dgm:pt>
    <dgm:pt modelId="{2CDE918E-D264-45D7-9265-2ED8BCED8622}" type="sibTrans" cxnId="{B9073618-6870-4B14-BFBE-51467B987630}">
      <dgm:prSet/>
      <dgm:spPr/>
      <dgm:t>
        <a:bodyPr/>
        <a:lstStyle/>
        <a:p>
          <a:endParaRPr lang="ru-RU"/>
        </a:p>
      </dgm:t>
    </dgm:pt>
    <dgm:pt modelId="{C732C090-C42F-48B1-AB1A-43AD07238497}">
      <dgm:prSet phldrT="[Текст]"/>
      <dgm:spPr/>
      <dgm:t>
        <a:bodyPr/>
        <a:lstStyle/>
        <a:p>
          <a:r>
            <a:rPr lang="en-US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is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Monotype Corsiva" pitchFamily="66" charset="0"/>
          </a:endParaRPr>
        </a:p>
      </dgm:t>
    </dgm:pt>
    <dgm:pt modelId="{A06E024A-564F-474C-944E-1BC4CFA47C6E}" type="sibTrans" cxnId="{C0D014B4-E858-4EEA-9C51-0EB1E7EA7D14}">
      <dgm:prSet/>
      <dgm:spPr/>
      <dgm:t>
        <a:bodyPr/>
        <a:lstStyle/>
        <a:p>
          <a:endParaRPr lang="ru-RU"/>
        </a:p>
      </dgm:t>
    </dgm:pt>
    <dgm:pt modelId="{63733520-3088-4E80-AFA5-3BA510D49326}" type="parTrans" cxnId="{C0D014B4-E858-4EEA-9C51-0EB1E7EA7D14}">
      <dgm:prSet/>
      <dgm:spPr/>
      <dgm:t>
        <a:bodyPr/>
        <a:lstStyle/>
        <a:p>
          <a:endParaRPr lang="ru-RU"/>
        </a:p>
      </dgm:t>
    </dgm:pt>
    <dgm:pt modelId="{CD99F661-A6C0-46A0-8C3D-CFAAFC70AF54}" type="pres">
      <dgm:prSet presAssocID="{32766180-D94C-4EF5-BB12-354973C6A5C9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8EC1653C-2F99-4B69-9551-D508B17B2BC7}" type="pres">
      <dgm:prSet presAssocID="{32766180-D94C-4EF5-BB12-354973C6A5C9}" presName="cycle" presStyleCnt="0"/>
      <dgm:spPr/>
    </dgm:pt>
    <dgm:pt modelId="{069A22FB-C2F5-4191-8E76-68EA5334AB59}" type="pres">
      <dgm:prSet presAssocID="{32766180-D94C-4EF5-BB12-354973C6A5C9}" presName="centerShape" presStyleCnt="0"/>
      <dgm:spPr/>
    </dgm:pt>
    <dgm:pt modelId="{CCF15E10-6539-4853-81D5-6D91EC606010}" type="pres">
      <dgm:prSet presAssocID="{32766180-D94C-4EF5-BB12-354973C6A5C9}" presName="connSite" presStyleLbl="node1" presStyleIdx="0" presStyleCnt="4"/>
      <dgm:spPr/>
    </dgm:pt>
    <dgm:pt modelId="{B77E6B15-DDDB-4797-9DBC-A497EEDABFD3}" type="pres">
      <dgm:prSet presAssocID="{32766180-D94C-4EF5-BB12-354973C6A5C9}" presName="visible" presStyleLbl="node1" presStyleIdx="0" presStyleCnt="4" custScaleY="52507" custLinFactNeighborX="-964" custLinFactNeighborY="-1220"/>
      <dgm:spPr>
        <a:prstGeom prst="rect">
          <a:avLst/>
        </a:prstGeom>
      </dgm:spPr>
    </dgm:pt>
    <dgm:pt modelId="{1F5DE4D6-6401-4A27-B314-9171A16F8F21}" type="pres">
      <dgm:prSet presAssocID="{A7F73FE9-A2FC-4ACE-BEFE-9014A86B1BA2}" presName="Name25" presStyleLbl="parChTrans1D1" presStyleIdx="0" presStyleCnt="3"/>
      <dgm:spPr/>
    </dgm:pt>
    <dgm:pt modelId="{1A89EB4F-F07E-442A-B010-724853A21A2C}" type="pres">
      <dgm:prSet presAssocID="{49C08771-5180-47FF-80C2-5EE6C076BBA0}" presName="node" presStyleCnt="0"/>
      <dgm:spPr/>
    </dgm:pt>
    <dgm:pt modelId="{D6A73081-5C96-4D51-A14F-8BE75C97276F}" type="pres">
      <dgm:prSet presAssocID="{49C08771-5180-47FF-80C2-5EE6C076BBA0}" presName="parentNode" presStyleLbl="node1" presStyleIdx="1" presStyleCnt="4">
        <dgm:presLayoutVars>
          <dgm:chMax val="1"/>
          <dgm:bulletEnabled val="1"/>
        </dgm:presLayoutVars>
      </dgm:prSet>
      <dgm:spPr/>
    </dgm:pt>
    <dgm:pt modelId="{B3DC2608-3F89-4B7F-86A2-1ACA71501B04}" type="pres">
      <dgm:prSet presAssocID="{49C08771-5180-47FF-80C2-5EE6C076BBA0}" presName="childNode" presStyleLbl="revTx" presStyleIdx="0" presStyleCnt="0">
        <dgm:presLayoutVars>
          <dgm:bulletEnabled val="1"/>
        </dgm:presLayoutVars>
      </dgm:prSet>
      <dgm:spPr/>
    </dgm:pt>
    <dgm:pt modelId="{AA857344-E0DB-4286-811C-4A24B2169928}" type="pres">
      <dgm:prSet presAssocID="{63733520-3088-4E80-AFA5-3BA510D49326}" presName="Name25" presStyleLbl="parChTrans1D1" presStyleIdx="1" presStyleCnt="3"/>
      <dgm:spPr/>
    </dgm:pt>
    <dgm:pt modelId="{5655BC18-61C2-4427-BEF8-8D4121ADDAB5}" type="pres">
      <dgm:prSet presAssocID="{C732C090-C42F-48B1-AB1A-43AD07238497}" presName="node" presStyleCnt="0"/>
      <dgm:spPr/>
    </dgm:pt>
    <dgm:pt modelId="{2C8F3888-F444-46C7-9842-E2B02B0FDEBE}" type="pres">
      <dgm:prSet presAssocID="{C732C090-C42F-48B1-AB1A-43AD07238497}" presName="parentNode" presStyleLbl="node1" presStyleIdx="2" presStyleCnt="4">
        <dgm:presLayoutVars>
          <dgm:chMax val="1"/>
          <dgm:bulletEnabled val="1"/>
        </dgm:presLayoutVars>
      </dgm:prSet>
      <dgm:spPr/>
    </dgm:pt>
    <dgm:pt modelId="{42EDC89F-B814-4E14-9C2C-56F0E89F2139}" type="pres">
      <dgm:prSet presAssocID="{C732C090-C42F-48B1-AB1A-43AD07238497}" presName="childNode" presStyleLbl="revTx" presStyleIdx="0" presStyleCnt="0">
        <dgm:presLayoutVars>
          <dgm:bulletEnabled val="1"/>
        </dgm:presLayoutVars>
      </dgm:prSet>
      <dgm:spPr/>
    </dgm:pt>
    <dgm:pt modelId="{59BC2723-B52E-4929-911F-164E9F98A145}" type="pres">
      <dgm:prSet presAssocID="{0947E615-EC5C-496F-BCB4-E300878595B6}" presName="Name25" presStyleLbl="parChTrans1D1" presStyleIdx="2" presStyleCnt="3"/>
      <dgm:spPr/>
    </dgm:pt>
    <dgm:pt modelId="{4CDF7618-10CA-484D-AFEC-ECBEC711D001}" type="pres">
      <dgm:prSet presAssocID="{971DF5D1-D4AF-46CA-BDF0-BFEA27BF5B43}" presName="node" presStyleCnt="0"/>
      <dgm:spPr/>
    </dgm:pt>
    <dgm:pt modelId="{4914B7A1-1E81-4F37-B8D0-BD0DEA13C02A}" type="pres">
      <dgm:prSet presAssocID="{971DF5D1-D4AF-46CA-BDF0-BFEA27BF5B43}" presName="parentNode" presStyleLbl="node1" presStyleIdx="3" presStyleCnt="4">
        <dgm:presLayoutVars>
          <dgm:chMax val="1"/>
          <dgm:bulletEnabled val="1"/>
        </dgm:presLayoutVars>
      </dgm:prSet>
      <dgm:spPr/>
    </dgm:pt>
    <dgm:pt modelId="{9204300B-CB43-46B8-A3DE-4B9D592C9D80}" type="pres">
      <dgm:prSet presAssocID="{971DF5D1-D4AF-46CA-BDF0-BFEA27BF5B43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124C9C0B-826C-404E-8986-3DB801D58EAF}" type="presOf" srcId="{A7F73FE9-A2FC-4ACE-BEFE-9014A86B1BA2}" destId="{1F5DE4D6-6401-4A27-B314-9171A16F8F21}" srcOrd="0" destOrd="0" presId="urn:microsoft.com/office/officeart/2005/8/layout/radial2"/>
    <dgm:cxn modelId="{B9073618-6870-4B14-BFBE-51467B987630}" srcId="{32766180-D94C-4EF5-BB12-354973C6A5C9}" destId="{971DF5D1-D4AF-46CA-BDF0-BFEA27BF5B43}" srcOrd="2" destOrd="0" parTransId="{0947E615-EC5C-496F-BCB4-E300878595B6}" sibTransId="{2CDE918E-D264-45D7-9265-2ED8BCED8622}"/>
    <dgm:cxn modelId="{2DAF9D3D-4BB1-46CC-B800-FF24B16D65ED}" type="presOf" srcId="{49C08771-5180-47FF-80C2-5EE6C076BBA0}" destId="{D6A73081-5C96-4D51-A14F-8BE75C97276F}" srcOrd="0" destOrd="0" presId="urn:microsoft.com/office/officeart/2005/8/layout/radial2"/>
    <dgm:cxn modelId="{69542D85-96E4-4435-B3FA-2D87548AC042}" type="presOf" srcId="{32766180-D94C-4EF5-BB12-354973C6A5C9}" destId="{CD99F661-A6C0-46A0-8C3D-CFAAFC70AF54}" srcOrd="0" destOrd="0" presId="urn:microsoft.com/office/officeart/2005/8/layout/radial2"/>
    <dgm:cxn modelId="{EC7CED88-1CE7-4ED5-BD52-62E1AD9D18FE}" type="presOf" srcId="{0947E615-EC5C-496F-BCB4-E300878595B6}" destId="{59BC2723-B52E-4929-911F-164E9F98A145}" srcOrd="0" destOrd="0" presId="urn:microsoft.com/office/officeart/2005/8/layout/radial2"/>
    <dgm:cxn modelId="{D2B7628C-C026-41A0-9B32-D9BAE8974AE0}" type="presOf" srcId="{971DF5D1-D4AF-46CA-BDF0-BFEA27BF5B43}" destId="{4914B7A1-1E81-4F37-B8D0-BD0DEA13C02A}" srcOrd="0" destOrd="0" presId="urn:microsoft.com/office/officeart/2005/8/layout/radial2"/>
    <dgm:cxn modelId="{C0D014B4-E858-4EEA-9C51-0EB1E7EA7D14}" srcId="{32766180-D94C-4EF5-BB12-354973C6A5C9}" destId="{C732C090-C42F-48B1-AB1A-43AD07238497}" srcOrd="1" destOrd="0" parTransId="{63733520-3088-4E80-AFA5-3BA510D49326}" sibTransId="{A06E024A-564F-474C-944E-1BC4CFA47C6E}"/>
    <dgm:cxn modelId="{3A7563BE-7633-4021-BEBA-C2CEAFFB8FBA}" type="presOf" srcId="{C732C090-C42F-48B1-AB1A-43AD07238497}" destId="{2C8F3888-F444-46C7-9842-E2B02B0FDEBE}" srcOrd="0" destOrd="0" presId="urn:microsoft.com/office/officeart/2005/8/layout/radial2"/>
    <dgm:cxn modelId="{883E0CD3-4668-437B-A5BF-AF8951ED4752}" srcId="{32766180-D94C-4EF5-BB12-354973C6A5C9}" destId="{49C08771-5180-47FF-80C2-5EE6C076BBA0}" srcOrd="0" destOrd="0" parTransId="{A7F73FE9-A2FC-4ACE-BEFE-9014A86B1BA2}" sibTransId="{CA4BCB41-F825-4EEC-A4FB-E1A7F7BFB738}"/>
    <dgm:cxn modelId="{37EFEAD6-6481-4AC8-AABC-315110920DB7}" type="presOf" srcId="{63733520-3088-4E80-AFA5-3BA510D49326}" destId="{AA857344-E0DB-4286-811C-4A24B2169928}" srcOrd="0" destOrd="0" presId="urn:microsoft.com/office/officeart/2005/8/layout/radial2"/>
    <dgm:cxn modelId="{26FF73EF-BF51-46A9-8265-887C9FD35CBD}" type="presParOf" srcId="{CD99F661-A6C0-46A0-8C3D-CFAAFC70AF54}" destId="{8EC1653C-2F99-4B69-9551-D508B17B2BC7}" srcOrd="0" destOrd="0" presId="urn:microsoft.com/office/officeart/2005/8/layout/radial2"/>
    <dgm:cxn modelId="{7E6EDE8F-32C6-43D5-BB7A-48F7889A45C4}" type="presParOf" srcId="{8EC1653C-2F99-4B69-9551-D508B17B2BC7}" destId="{069A22FB-C2F5-4191-8E76-68EA5334AB59}" srcOrd="0" destOrd="0" presId="urn:microsoft.com/office/officeart/2005/8/layout/radial2"/>
    <dgm:cxn modelId="{9906DF33-E8AE-4798-A4BB-501252337A23}" type="presParOf" srcId="{069A22FB-C2F5-4191-8E76-68EA5334AB59}" destId="{CCF15E10-6539-4853-81D5-6D91EC606010}" srcOrd="0" destOrd="0" presId="urn:microsoft.com/office/officeart/2005/8/layout/radial2"/>
    <dgm:cxn modelId="{831506AB-CD22-4A6C-82C8-8B63B1BAEFDB}" type="presParOf" srcId="{069A22FB-C2F5-4191-8E76-68EA5334AB59}" destId="{B77E6B15-DDDB-4797-9DBC-A497EEDABFD3}" srcOrd="1" destOrd="0" presId="urn:microsoft.com/office/officeart/2005/8/layout/radial2"/>
    <dgm:cxn modelId="{377C4CA3-6ECB-4D0B-93DD-EB9883B49877}" type="presParOf" srcId="{8EC1653C-2F99-4B69-9551-D508B17B2BC7}" destId="{1F5DE4D6-6401-4A27-B314-9171A16F8F21}" srcOrd="1" destOrd="0" presId="urn:microsoft.com/office/officeart/2005/8/layout/radial2"/>
    <dgm:cxn modelId="{1520D375-8F3E-4CCE-94E2-95797013EF68}" type="presParOf" srcId="{8EC1653C-2F99-4B69-9551-D508B17B2BC7}" destId="{1A89EB4F-F07E-442A-B010-724853A21A2C}" srcOrd="2" destOrd="0" presId="urn:microsoft.com/office/officeart/2005/8/layout/radial2"/>
    <dgm:cxn modelId="{C748030D-6587-454A-B604-0C20DC5EB062}" type="presParOf" srcId="{1A89EB4F-F07E-442A-B010-724853A21A2C}" destId="{D6A73081-5C96-4D51-A14F-8BE75C97276F}" srcOrd="0" destOrd="0" presId="urn:microsoft.com/office/officeart/2005/8/layout/radial2"/>
    <dgm:cxn modelId="{AFBD331E-3687-4DFE-B286-80E590683083}" type="presParOf" srcId="{1A89EB4F-F07E-442A-B010-724853A21A2C}" destId="{B3DC2608-3F89-4B7F-86A2-1ACA71501B04}" srcOrd="1" destOrd="0" presId="urn:microsoft.com/office/officeart/2005/8/layout/radial2"/>
    <dgm:cxn modelId="{75D43910-09E8-44E4-BDFC-801DA4591E73}" type="presParOf" srcId="{8EC1653C-2F99-4B69-9551-D508B17B2BC7}" destId="{AA857344-E0DB-4286-811C-4A24B2169928}" srcOrd="3" destOrd="0" presId="urn:microsoft.com/office/officeart/2005/8/layout/radial2"/>
    <dgm:cxn modelId="{38A0DA44-0426-40AD-AC4A-13E69815D0B3}" type="presParOf" srcId="{8EC1653C-2F99-4B69-9551-D508B17B2BC7}" destId="{5655BC18-61C2-4427-BEF8-8D4121ADDAB5}" srcOrd="4" destOrd="0" presId="urn:microsoft.com/office/officeart/2005/8/layout/radial2"/>
    <dgm:cxn modelId="{F6F62C26-6B0E-42C7-AEA3-F11EF969A559}" type="presParOf" srcId="{5655BC18-61C2-4427-BEF8-8D4121ADDAB5}" destId="{2C8F3888-F444-46C7-9842-E2B02B0FDEBE}" srcOrd="0" destOrd="0" presId="urn:microsoft.com/office/officeart/2005/8/layout/radial2"/>
    <dgm:cxn modelId="{E852A41C-CB1F-4CF4-823D-851922C8BBB4}" type="presParOf" srcId="{5655BC18-61C2-4427-BEF8-8D4121ADDAB5}" destId="{42EDC89F-B814-4E14-9C2C-56F0E89F2139}" srcOrd="1" destOrd="0" presId="urn:microsoft.com/office/officeart/2005/8/layout/radial2"/>
    <dgm:cxn modelId="{FEEA7F62-B56C-4CE7-AC92-8BD29D12938F}" type="presParOf" srcId="{8EC1653C-2F99-4B69-9551-D508B17B2BC7}" destId="{59BC2723-B52E-4929-911F-164E9F98A145}" srcOrd="5" destOrd="0" presId="urn:microsoft.com/office/officeart/2005/8/layout/radial2"/>
    <dgm:cxn modelId="{28439847-FC97-4D0A-AFC5-95135D665943}" type="presParOf" srcId="{8EC1653C-2F99-4B69-9551-D508B17B2BC7}" destId="{4CDF7618-10CA-484D-AFEC-ECBEC711D001}" srcOrd="6" destOrd="0" presId="urn:microsoft.com/office/officeart/2005/8/layout/radial2"/>
    <dgm:cxn modelId="{3F4B9373-0489-4BBB-8EF3-D7A5D67BD7EC}" type="presParOf" srcId="{4CDF7618-10CA-484D-AFEC-ECBEC711D001}" destId="{4914B7A1-1E81-4F37-B8D0-BD0DEA13C02A}" srcOrd="0" destOrd="0" presId="urn:microsoft.com/office/officeart/2005/8/layout/radial2"/>
    <dgm:cxn modelId="{579B54AB-99AC-4CF5-ABE4-550798D4A46D}" type="presParOf" srcId="{4CDF7618-10CA-484D-AFEC-ECBEC711D001}" destId="{9204300B-CB43-46B8-A3DE-4B9D592C9D80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BC2723-B52E-4929-911F-164E9F98A145}">
      <dsp:nvSpPr>
        <dsp:cNvPr id="0" name=""/>
        <dsp:cNvSpPr/>
      </dsp:nvSpPr>
      <dsp:spPr>
        <a:xfrm rot="2562244">
          <a:off x="2312488" y="2845566"/>
          <a:ext cx="615065" cy="51240"/>
        </a:xfrm>
        <a:custGeom>
          <a:avLst/>
          <a:gdLst/>
          <a:ahLst/>
          <a:cxnLst/>
          <a:rect l="0" t="0" r="0" b="0"/>
          <a:pathLst>
            <a:path>
              <a:moveTo>
                <a:pt x="0" y="25620"/>
              </a:moveTo>
              <a:lnTo>
                <a:pt x="615065" y="25620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857344-E0DB-4286-811C-4A24B2169928}">
      <dsp:nvSpPr>
        <dsp:cNvPr id="0" name=""/>
        <dsp:cNvSpPr/>
      </dsp:nvSpPr>
      <dsp:spPr>
        <a:xfrm>
          <a:off x="2394025" y="2006379"/>
          <a:ext cx="683887" cy="51240"/>
        </a:xfrm>
        <a:custGeom>
          <a:avLst/>
          <a:gdLst/>
          <a:ahLst/>
          <a:cxnLst/>
          <a:rect l="0" t="0" r="0" b="0"/>
          <a:pathLst>
            <a:path>
              <a:moveTo>
                <a:pt x="0" y="25620"/>
              </a:moveTo>
              <a:lnTo>
                <a:pt x="683887" y="25620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5DE4D6-6401-4A27-B314-9171A16F8F21}">
      <dsp:nvSpPr>
        <dsp:cNvPr id="0" name=""/>
        <dsp:cNvSpPr/>
      </dsp:nvSpPr>
      <dsp:spPr>
        <a:xfrm rot="19037756">
          <a:off x="2312488" y="1167193"/>
          <a:ext cx="615065" cy="51240"/>
        </a:xfrm>
        <a:custGeom>
          <a:avLst/>
          <a:gdLst/>
          <a:ahLst/>
          <a:cxnLst/>
          <a:rect l="0" t="0" r="0" b="0"/>
          <a:pathLst>
            <a:path>
              <a:moveTo>
                <a:pt x="0" y="25620"/>
              </a:moveTo>
              <a:lnTo>
                <a:pt x="615065" y="25620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7E6B15-DDDB-4797-9DBC-A497EEDABFD3}">
      <dsp:nvSpPr>
        <dsp:cNvPr id="0" name=""/>
        <dsp:cNvSpPr/>
      </dsp:nvSpPr>
      <dsp:spPr>
        <a:xfrm>
          <a:off x="715779" y="1032049"/>
          <a:ext cx="1952266" cy="195226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6A73081-5C96-4D51-A14F-8BE75C97276F}">
      <dsp:nvSpPr>
        <dsp:cNvPr id="0" name=""/>
        <dsp:cNvSpPr/>
      </dsp:nvSpPr>
      <dsp:spPr>
        <a:xfrm>
          <a:off x="2690733" y="1345"/>
          <a:ext cx="1171359" cy="1171359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60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am</a:t>
          </a:r>
          <a:endParaRPr lang="ru-RU" sz="5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Monotype Corsiva" pitchFamily="66" charset="0"/>
          </a:endParaRPr>
        </a:p>
      </dsp:txBody>
      <dsp:txXfrm>
        <a:off x="2862275" y="172887"/>
        <a:ext cx="828275" cy="828275"/>
      </dsp:txXfrm>
    </dsp:sp>
    <dsp:sp modelId="{B3DC2608-3F89-4B7F-86A2-1ACA71501B04}">
      <dsp:nvSpPr>
        <dsp:cNvPr id="0" name=""/>
        <dsp:cNvSpPr/>
      </dsp:nvSpPr>
      <dsp:spPr>
        <a:xfrm>
          <a:off x="3979229" y="1345"/>
          <a:ext cx="1757039" cy="11713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2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I - </a:t>
          </a:r>
          <a:r>
            <a:rPr lang="ru-RU" sz="32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я</a:t>
          </a:r>
        </a:p>
      </dsp:txBody>
      <dsp:txXfrm>
        <a:off x="3979229" y="1345"/>
        <a:ext cx="1757039" cy="1171359"/>
      </dsp:txXfrm>
    </dsp:sp>
    <dsp:sp modelId="{2C8F3888-F444-46C7-9842-E2B02B0FDEBE}">
      <dsp:nvSpPr>
        <dsp:cNvPr id="0" name=""/>
        <dsp:cNvSpPr/>
      </dsp:nvSpPr>
      <dsp:spPr>
        <a:xfrm>
          <a:off x="3077912" y="1446320"/>
          <a:ext cx="1171359" cy="1171359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60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is</a:t>
          </a:r>
          <a:endParaRPr lang="ru-RU" sz="5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Monotype Corsiva" pitchFamily="66" charset="0"/>
          </a:endParaRPr>
        </a:p>
      </dsp:txBody>
      <dsp:txXfrm>
        <a:off x="3249454" y="1617862"/>
        <a:ext cx="828275" cy="828275"/>
      </dsp:txXfrm>
    </dsp:sp>
    <dsp:sp modelId="{42EDC89F-B814-4E14-9C2C-56F0E89F2139}">
      <dsp:nvSpPr>
        <dsp:cNvPr id="0" name=""/>
        <dsp:cNvSpPr/>
      </dsp:nvSpPr>
      <dsp:spPr>
        <a:xfrm>
          <a:off x="4366408" y="1446320"/>
          <a:ext cx="1757039" cy="11713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He</a:t>
          </a:r>
          <a:r>
            <a:rPr lang="ru-RU" sz="2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 - он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She</a:t>
          </a:r>
          <a:r>
            <a:rPr lang="ru-RU" sz="2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 - она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It</a:t>
          </a:r>
          <a:r>
            <a:rPr lang="ru-RU" sz="2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 – он/она</a:t>
          </a:r>
        </a:p>
      </dsp:txBody>
      <dsp:txXfrm>
        <a:off x="4366408" y="1446320"/>
        <a:ext cx="1757039" cy="1171359"/>
      </dsp:txXfrm>
    </dsp:sp>
    <dsp:sp modelId="{4914B7A1-1E81-4F37-B8D0-BD0DEA13C02A}">
      <dsp:nvSpPr>
        <dsp:cNvPr id="0" name=""/>
        <dsp:cNvSpPr/>
      </dsp:nvSpPr>
      <dsp:spPr>
        <a:xfrm>
          <a:off x="2690733" y="2891294"/>
          <a:ext cx="1171359" cy="1171359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60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are</a:t>
          </a:r>
          <a:endParaRPr lang="ru-RU" sz="5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Monotype Corsiva" pitchFamily="66" charset="0"/>
          </a:endParaRPr>
        </a:p>
      </dsp:txBody>
      <dsp:txXfrm>
        <a:off x="2862275" y="3062836"/>
        <a:ext cx="828275" cy="828275"/>
      </dsp:txXfrm>
    </dsp:sp>
    <dsp:sp modelId="{9204300B-CB43-46B8-A3DE-4B9D592C9D80}">
      <dsp:nvSpPr>
        <dsp:cNvPr id="0" name=""/>
        <dsp:cNvSpPr/>
      </dsp:nvSpPr>
      <dsp:spPr>
        <a:xfrm>
          <a:off x="3979229" y="2891294"/>
          <a:ext cx="1757039" cy="11713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They</a:t>
          </a:r>
          <a:r>
            <a:rPr lang="ru-RU" sz="25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 - они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We</a:t>
          </a:r>
          <a:r>
            <a:rPr lang="ru-RU" sz="25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 - мы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You</a:t>
          </a:r>
          <a:r>
            <a:rPr lang="ru-RU" sz="25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 –ты</a:t>
          </a:r>
          <a:r>
            <a:rPr lang="en-US" sz="25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/</a:t>
          </a:r>
          <a:r>
            <a:rPr lang="ru-RU" sz="25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вы</a:t>
          </a:r>
        </a:p>
      </dsp:txBody>
      <dsp:txXfrm>
        <a:off x="3979229" y="2891294"/>
        <a:ext cx="1757039" cy="11713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BC2723-B52E-4929-911F-164E9F98A145}">
      <dsp:nvSpPr>
        <dsp:cNvPr id="0" name=""/>
        <dsp:cNvSpPr/>
      </dsp:nvSpPr>
      <dsp:spPr>
        <a:xfrm rot="2562244">
          <a:off x="2312488" y="2845566"/>
          <a:ext cx="615065" cy="51240"/>
        </a:xfrm>
        <a:custGeom>
          <a:avLst/>
          <a:gdLst/>
          <a:ahLst/>
          <a:cxnLst/>
          <a:rect l="0" t="0" r="0" b="0"/>
          <a:pathLst>
            <a:path>
              <a:moveTo>
                <a:pt x="0" y="25620"/>
              </a:moveTo>
              <a:lnTo>
                <a:pt x="615065" y="25620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857344-E0DB-4286-811C-4A24B2169928}">
      <dsp:nvSpPr>
        <dsp:cNvPr id="0" name=""/>
        <dsp:cNvSpPr/>
      </dsp:nvSpPr>
      <dsp:spPr>
        <a:xfrm>
          <a:off x="2394025" y="2006379"/>
          <a:ext cx="683887" cy="51240"/>
        </a:xfrm>
        <a:custGeom>
          <a:avLst/>
          <a:gdLst/>
          <a:ahLst/>
          <a:cxnLst/>
          <a:rect l="0" t="0" r="0" b="0"/>
          <a:pathLst>
            <a:path>
              <a:moveTo>
                <a:pt x="0" y="25620"/>
              </a:moveTo>
              <a:lnTo>
                <a:pt x="683887" y="25620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5DE4D6-6401-4A27-B314-9171A16F8F21}">
      <dsp:nvSpPr>
        <dsp:cNvPr id="0" name=""/>
        <dsp:cNvSpPr/>
      </dsp:nvSpPr>
      <dsp:spPr>
        <a:xfrm rot="19037756">
          <a:off x="2312488" y="1167193"/>
          <a:ext cx="615065" cy="51240"/>
        </a:xfrm>
        <a:custGeom>
          <a:avLst/>
          <a:gdLst/>
          <a:ahLst/>
          <a:cxnLst/>
          <a:rect l="0" t="0" r="0" b="0"/>
          <a:pathLst>
            <a:path>
              <a:moveTo>
                <a:pt x="0" y="25620"/>
              </a:moveTo>
              <a:lnTo>
                <a:pt x="615065" y="25620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7E6B15-DDDB-4797-9DBC-A497EEDABFD3}">
      <dsp:nvSpPr>
        <dsp:cNvPr id="0" name=""/>
        <dsp:cNvSpPr/>
      </dsp:nvSpPr>
      <dsp:spPr>
        <a:xfrm>
          <a:off x="715779" y="1495644"/>
          <a:ext cx="1952266" cy="102507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6A73081-5C96-4D51-A14F-8BE75C97276F}">
      <dsp:nvSpPr>
        <dsp:cNvPr id="0" name=""/>
        <dsp:cNvSpPr/>
      </dsp:nvSpPr>
      <dsp:spPr>
        <a:xfrm>
          <a:off x="2690733" y="1345"/>
          <a:ext cx="1171359" cy="1171359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60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am</a:t>
          </a:r>
          <a:endParaRPr lang="ru-RU" sz="5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Monotype Corsiva" pitchFamily="66" charset="0"/>
          </a:endParaRPr>
        </a:p>
      </dsp:txBody>
      <dsp:txXfrm>
        <a:off x="2862275" y="172887"/>
        <a:ext cx="828275" cy="828275"/>
      </dsp:txXfrm>
    </dsp:sp>
    <dsp:sp modelId="{2C8F3888-F444-46C7-9842-E2B02B0FDEBE}">
      <dsp:nvSpPr>
        <dsp:cNvPr id="0" name=""/>
        <dsp:cNvSpPr/>
      </dsp:nvSpPr>
      <dsp:spPr>
        <a:xfrm>
          <a:off x="3077912" y="1446320"/>
          <a:ext cx="1171359" cy="1171359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60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is</a:t>
          </a:r>
          <a:endParaRPr lang="ru-RU" sz="5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Monotype Corsiva" pitchFamily="66" charset="0"/>
          </a:endParaRPr>
        </a:p>
      </dsp:txBody>
      <dsp:txXfrm>
        <a:off x="3249454" y="1617862"/>
        <a:ext cx="828275" cy="828275"/>
      </dsp:txXfrm>
    </dsp:sp>
    <dsp:sp modelId="{4914B7A1-1E81-4F37-B8D0-BD0DEA13C02A}">
      <dsp:nvSpPr>
        <dsp:cNvPr id="0" name=""/>
        <dsp:cNvSpPr/>
      </dsp:nvSpPr>
      <dsp:spPr>
        <a:xfrm>
          <a:off x="2690733" y="2891294"/>
          <a:ext cx="1171359" cy="1171359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60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rPr>
            <a:t>are</a:t>
          </a:r>
          <a:endParaRPr lang="ru-RU" sz="5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Monotype Corsiva" pitchFamily="66" charset="0"/>
          </a:endParaRPr>
        </a:p>
      </dsp:txBody>
      <dsp:txXfrm>
        <a:off x="2862275" y="3062836"/>
        <a:ext cx="828275" cy="8282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66373B-0EB4-4A41-B051-E5855E71CC9D}" type="datetimeFigureOut">
              <a:rPr lang="ru-RU"/>
              <a:pPr>
                <a:defRPr/>
              </a:pPr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242E49-E670-4DC0-B0B7-3A4FBD5570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33824-7A13-401C-BCD5-1157D26ECF1D}" type="datetimeFigureOut">
              <a:rPr lang="ru-RU"/>
              <a:pPr>
                <a:defRPr/>
              </a:pPr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242E49-E670-4DC0-B0B7-3A4FBD5570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B291E-C45C-40C2-B0F7-C8DBD2AAF596}" type="datetimeFigureOut">
              <a:rPr lang="ru-RU"/>
              <a:pPr>
                <a:defRPr/>
              </a:pPr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242E49-E670-4DC0-B0B7-3A4FBD5570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3D126-A80C-4305-ADAC-7D3B44FA138A}" type="datetimeFigureOut">
              <a:rPr lang="ru-RU"/>
              <a:pPr>
                <a:defRPr/>
              </a:pPr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242E49-E670-4DC0-B0B7-3A4FBD5570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5D1BF-9B57-434A-82CB-BC150F4D10A1}" type="datetimeFigureOut">
              <a:rPr lang="ru-RU"/>
              <a:pPr>
                <a:defRPr/>
              </a:pPr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242E49-E670-4DC0-B0B7-3A4FBD5570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317F54-1EAB-46A9-A186-9A6ED468999A}" type="datetimeFigureOut">
              <a:rPr lang="ru-RU"/>
              <a:pPr>
                <a:defRPr/>
              </a:pPr>
              <a:t>27.10.2021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242E49-E670-4DC0-B0B7-3A4FBD5570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48285-0912-4E44-A08B-D95A2268A7FA}" type="datetimeFigureOut">
              <a:rPr lang="ru-RU"/>
              <a:pPr>
                <a:defRPr/>
              </a:pPr>
              <a:t>27.10.2021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242E49-E670-4DC0-B0B7-3A4FBD5570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3AFD8-C2B8-4973-BDD6-0FAC320E4C9E}" type="datetimeFigureOut">
              <a:rPr lang="ru-RU"/>
              <a:pPr>
                <a:defRPr/>
              </a:pPr>
              <a:t>27.10.2021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242E49-E670-4DC0-B0B7-3A4FBD5570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EDD709-29D5-49E1-837A-D3C603A4E7D2}" type="datetimeFigureOut">
              <a:rPr lang="ru-RU"/>
              <a:pPr>
                <a:defRPr/>
              </a:pPr>
              <a:t>27.10.2021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242E49-E670-4DC0-B0B7-3A4FBD5570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38DBA-9C41-4E20-8BF7-45F83972BC19}" type="datetimeFigureOut">
              <a:rPr lang="ru-RU"/>
              <a:pPr>
                <a:defRPr/>
              </a:pPr>
              <a:t>27.10.2021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242E49-E670-4DC0-B0B7-3A4FBD5570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71435A-32CD-447F-837C-3478A71C0A70}" type="datetimeFigureOut">
              <a:rPr lang="ru-RU"/>
              <a:pPr>
                <a:defRPr/>
              </a:pPr>
              <a:t>27.10.2021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242E49-E670-4DC0-B0B7-3A4FBD5570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7DF9C9D-46BF-4843-ABC2-3EFA7537C78F}" type="datetimeFigureOut">
              <a:rPr lang="ru-RU"/>
              <a:pPr>
                <a:defRPr/>
              </a:pPr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BE242E49-E670-4DC0-B0B7-3A4FBD5570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/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Ex.%208,%20p.%2097.mp3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571744"/>
            <a:ext cx="7772400" cy="1357322"/>
          </a:xfrm>
        </p:spPr>
        <p:txBody>
          <a:bodyPr/>
          <a:lstStyle/>
          <a:p>
            <a:r>
              <a:rPr lang="en-US" sz="7200" dirty="0">
                <a:solidFill>
                  <a:srgbClr val="FF0000"/>
                </a:solidFill>
                <a:latin typeface="Lucida Handwriting" pitchFamily="66" charset="0"/>
              </a:rPr>
              <a:t>Holiday Plans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5143512"/>
            <a:ext cx="6400800" cy="923916"/>
          </a:xfrm>
        </p:spPr>
        <p:txBody>
          <a:bodyPr/>
          <a:lstStyle/>
          <a:p>
            <a:endParaRPr lang="en-US" sz="3600" b="1" dirty="0">
              <a:solidFill>
                <a:srgbClr val="002060"/>
              </a:solidFill>
            </a:endParaRPr>
          </a:p>
          <a:p>
            <a:r>
              <a:rPr lang="en-US" sz="36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itchFamily="66" charset="0"/>
              </a:rPr>
              <a:t>Spotlight-6, Module 10</a:t>
            </a:r>
          </a:p>
        </p:txBody>
      </p:sp>
      <p:pic>
        <p:nvPicPr>
          <p:cNvPr id="12290" name="Picture 2" descr="&amp;gcy;&amp;ocy;&amp;rcy;&amp;ocy;&amp;dcy;&amp;scy;&amp;kcy;&amp;ocy;&amp;jcy; &amp;pcy;&amp;lcy;&amp;yacy;&amp;zhcy;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48" y="142852"/>
            <a:ext cx="4762500" cy="240030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60000"/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827632484"/>
              </p:ext>
            </p:extLst>
          </p:nvPr>
        </p:nvGraphicFramePr>
        <p:xfrm>
          <a:off x="1571604" y="1357298"/>
          <a:ext cx="685804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156176" y="2883438"/>
            <a:ext cx="2987824" cy="1025076"/>
          </a:xfrm>
          <a:prstGeom prst="rect">
            <a:avLst/>
          </a:pr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" name="Прямоугольник 1"/>
          <p:cNvSpPr/>
          <p:nvPr/>
        </p:nvSpPr>
        <p:spPr>
          <a:xfrm>
            <a:off x="6094043" y="3042033"/>
            <a:ext cx="318709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Lucida Sans Unicode" panose="020B0602030504020204" pitchFamily="34" charset="0"/>
                <a:cs typeface="Lucida Sans Unicode" panose="020B0602030504020204" pitchFamily="34" charset="0"/>
              </a:rPr>
              <a:t>g</a:t>
            </a:r>
            <a:r>
              <a:rPr lang="en-US" sz="40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Lucida Sans Unicode" panose="020B0602030504020204" pitchFamily="34" charset="0"/>
                <a:cs typeface="Lucida Sans Unicode" panose="020B0602030504020204" pitchFamily="34" charset="0"/>
              </a:rPr>
              <a:t>oing to ….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27784" y="2934311"/>
            <a:ext cx="11817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……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387654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Ex. 5 p.97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556792"/>
            <a:ext cx="8162895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/>
              <a:t>a) Read the sentences. Which expresses: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i="1" dirty="0"/>
              <a:t>plans for the future!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i="1" dirty="0"/>
              <a:t>intentions/ambitions for the future!</a:t>
            </a:r>
          </a:p>
          <a:p>
            <a:endParaRPr lang="en-US" sz="3600" b="1" i="1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dirty="0"/>
              <a:t>He's going to apply for work at a summer camp during his summer holidays.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dirty="0"/>
              <a:t>Ann's going to travel abroad next month.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4118068593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64000"/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  <a:latin typeface="Lucida Handwriting" pitchFamily="66" charset="0"/>
              </a:rPr>
              <a:t>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074" name="Picture 2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548680"/>
            <a:ext cx="6192688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031" y="2420888"/>
            <a:ext cx="8241953" cy="3941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1701139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64000"/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  <a:latin typeface="Lucida Handwriting" pitchFamily="66" charset="0"/>
              </a:rPr>
              <a:t>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8513511" cy="4648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6425711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64000"/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  <a:latin typeface="Lucida Handwriting" pitchFamily="66" charset="0"/>
              </a:rPr>
              <a:t>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8494315" cy="4543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4292479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Ex. 5 p.97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700808"/>
            <a:ext cx="864096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/>
              <a:t>b</a:t>
            </a:r>
            <a:r>
              <a:rPr lang="en-US" sz="4400" dirty="0"/>
              <a:t>) Work in small groups. </a:t>
            </a:r>
          </a:p>
          <a:p>
            <a:r>
              <a:rPr lang="en-US" sz="4400" dirty="0"/>
              <a:t>Make a list of places Lucy and her family are going to visit. Use your list to tell the group about Lucy's family's plans.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178400580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980728"/>
            <a:ext cx="91440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4100954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64000"/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  <a:latin typeface="Lucida Handwriting" pitchFamily="66" charset="0"/>
              </a:rPr>
              <a:t>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36712"/>
            <a:ext cx="7848871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4761197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64000"/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  <a:latin typeface="Lucida Handwriting" pitchFamily="66" charset="0"/>
              </a:rPr>
              <a:t>Ex.7 p. 97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2316510"/>
            <a:ext cx="853244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i="1" dirty="0"/>
              <a:t>A: </a:t>
            </a:r>
            <a:r>
              <a:rPr lang="en-US" sz="4000" i="1" dirty="0">
                <a:solidFill>
                  <a:srgbClr val="C00000"/>
                </a:solidFill>
              </a:rPr>
              <a:t>What are you </a:t>
            </a:r>
            <a:r>
              <a:rPr lang="en-US" sz="4000" dirty="0">
                <a:solidFill>
                  <a:srgbClr val="C00000"/>
                </a:solidFill>
              </a:rPr>
              <a:t>going to </a:t>
            </a:r>
            <a:r>
              <a:rPr lang="en-US" sz="4000" i="1" dirty="0">
                <a:solidFill>
                  <a:srgbClr val="C00000"/>
                </a:solidFill>
              </a:rPr>
              <a:t>do?</a:t>
            </a:r>
          </a:p>
          <a:p>
            <a:endParaRPr lang="en-US" sz="4000" i="1" dirty="0"/>
          </a:p>
          <a:p>
            <a:r>
              <a:rPr lang="en-US" sz="4000" i="1" dirty="0"/>
              <a:t>B: </a:t>
            </a:r>
            <a:r>
              <a:rPr lang="en-US" sz="4000" i="1" dirty="0">
                <a:solidFill>
                  <a:srgbClr val="C00000"/>
                </a:solidFill>
              </a:rPr>
              <a:t>I'm </a:t>
            </a:r>
            <a:r>
              <a:rPr lang="en-US" sz="4000" dirty="0">
                <a:solidFill>
                  <a:srgbClr val="C00000"/>
                </a:solidFill>
              </a:rPr>
              <a:t>going to</a:t>
            </a:r>
            <a:r>
              <a:rPr lang="en-US" sz="4000" dirty="0"/>
              <a:t> </a:t>
            </a:r>
            <a:r>
              <a:rPr lang="en-US" sz="4000" i="1" dirty="0"/>
              <a:t>hire a car </a:t>
            </a:r>
            <a:r>
              <a:rPr lang="en-US" sz="4000" i="1" dirty="0">
                <a:solidFill>
                  <a:srgbClr val="C00000"/>
                </a:solidFill>
              </a:rPr>
              <a:t>because I want </a:t>
            </a:r>
            <a:r>
              <a:rPr lang="en-US" sz="4000" i="1" dirty="0"/>
              <a:t>to travel to </a:t>
            </a:r>
            <a:r>
              <a:rPr lang="en-US" sz="4000" i="1" dirty="0" err="1"/>
              <a:t>Bodrum</a:t>
            </a:r>
            <a:r>
              <a:rPr lang="en-US" sz="4000" i="1" dirty="0"/>
              <a:t>.</a:t>
            </a:r>
            <a:endParaRPr lang="ru-RU" sz="4000" dirty="0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64000"/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87342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  <a:latin typeface="Lucida Handwriting" pitchFamily="66" charset="0"/>
              </a:rPr>
              <a:t>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609600" y="278092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b="1" dirty="0">
                <a:solidFill>
                  <a:srgbClr val="FF0000"/>
                </a:solidFill>
                <a:latin typeface="Lucida Handwriting" pitchFamily="66" charset="0"/>
              </a:rPr>
              <a:t>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47228" y="387342"/>
            <a:ext cx="7885212" cy="6119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9551550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60000"/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  <a:latin typeface="Lucida Handwriting" pitchFamily="66" charset="0"/>
              </a:rPr>
              <a:t>We usually…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00232" y="6143644"/>
            <a:ext cx="38763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  <a:latin typeface="Arial Black" pitchFamily="34" charset="0"/>
              </a:rPr>
              <a:t>     </a:t>
            </a:r>
            <a:r>
              <a:rPr lang="en-U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itchFamily="66" charset="0"/>
              </a:rPr>
              <a:t>go sightseeing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7" name="Рисунок 6" descr="Sightseeing-in-Tuscany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34" y="1285860"/>
            <a:ext cx="3419475" cy="2762250"/>
          </a:xfrm>
          <a:prstGeom prst="rect">
            <a:avLst/>
          </a:prstGeom>
        </p:spPr>
      </p:pic>
      <p:pic>
        <p:nvPicPr>
          <p:cNvPr id="8" name="Рисунок 7" descr="towerb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248" y="2357430"/>
            <a:ext cx="4476458" cy="354205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09782" y="6156056"/>
            <a:ext cx="38763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  <a:latin typeface="Arial Black" pitchFamily="34" charset="0"/>
              </a:rPr>
              <a:t>     </a:t>
            </a:r>
            <a:r>
              <a:rPr lang="en-U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itchFamily="66" charset="0"/>
              </a:rPr>
              <a:t>go sightseeing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81318" y="6143643"/>
            <a:ext cx="38763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  <a:latin typeface="Arial Black" pitchFamily="34" charset="0"/>
              </a:rPr>
              <a:t>     </a:t>
            </a:r>
            <a:r>
              <a:rPr lang="en-U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itchFamily="66" charset="0"/>
              </a:rPr>
              <a:t>go sightseeing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60000"/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  <a:latin typeface="Lucida Handwriting" pitchFamily="66" charset="0"/>
              </a:rPr>
              <a:t>We usually…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3108" y="5929330"/>
            <a:ext cx="50546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itchFamily="66" charset="0"/>
              </a:rPr>
              <a:t>attend a performance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6" name="Рисунок 5" descr="eric_stone_candide___winter_2005_3__2_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1428736"/>
            <a:ext cx="3354504" cy="2371914"/>
          </a:xfrm>
          <a:prstGeom prst="rect">
            <a:avLst/>
          </a:prstGeom>
        </p:spPr>
      </p:pic>
      <p:pic>
        <p:nvPicPr>
          <p:cNvPr id="8" name="Рисунок 7" descr="evian-theatre-public-copier-5778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058" y="2571744"/>
            <a:ext cx="4857784" cy="323649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60000"/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  <a:latin typeface="Lucida Handwriting" pitchFamily="66" charset="0"/>
              </a:rPr>
              <a:t>We usually…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71736" y="5715016"/>
            <a:ext cx="34515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itchFamily="66" charset="0"/>
              </a:rPr>
              <a:t>taste local food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6" name="Рисунок 5" descr="Gathering-at-Priscilla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124" y="3214686"/>
            <a:ext cx="3071834" cy="2303876"/>
          </a:xfrm>
          <a:prstGeom prst="rect">
            <a:avLst/>
          </a:prstGeom>
        </p:spPr>
      </p:pic>
      <p:pic>
        <p:nvPicPr>
          <p:cNvPr id="7" name="Рисунок 6" descr="Peru-food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686" y="1285860"/>
            <a:ext cx="3214710" cy="1889967"/>
          </a:xfrm>
          <a:prstGeom prst="rect">
            <a:avLst/>
          </a:prstGeom>
        </p:spPr>
      </p:pic>
      <p:pic>
        <p:nvPicPr>
          <p:cNvPr id="8" name="Рисунок 7" descr="Veg fac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48" y="1285860"/>
            <a:ext cx="3143271" cy="418579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60000"/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  <a:latin typeface="Lucida Handwriting" pitchFamily="66" charset="0"/>
              </a:rPr>
              <a:t>We usually …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14678" y="5929330"/>
            <a:ext cx="27526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itchFamily="66" charset="0"/>
              </a:rPr>
              <a:t>go shopping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6" name="Рисунок 5" descr="confessions_of_a_shopaholic_1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1285860"/>
            <a:ext cx="3276800" cy="3929090"/>
          </a:xfrm>
          <a:prstGeom prst="rect">
            <a:avLst/>
          </a:prstGeom>
        </p:spPr>
      </p:pic>
      <p:pic>
        <p:nvPicPr>
          <p:cNvPr id="7" name="Рисунок 6" descr="lets-go-shopping-L-7ICNfe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5074" y="1214422"/>
            <a:ext cx="2686592" cy="4000504"/>
          </a:xfrm>
          <a:prstGeom prst="rect">
            <a:avLst/>
          </a:prstGeom>
        </p:spPr>
      </p:pic>
      <p:pic>
        <p:nvPicPr>
          <p:cNvPr id="8" name="Рисунок 7" descr="Spesa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7554" y="3429000"/>
            <a:ext cx="3133732" cy="232231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60000"/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  <a:latin typeface="Lucida Handwriting" pitchFamily="66" charset="0"/>
              </a:rPr>
              <a:t>We usually…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28926" y="6000768"/>
            <a:ext cx="32844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itchFamily="66" charset="0"/>
              </a:rPr>
              <a:t>buy souvenirs</a:t>
            </a:r>
            <a:endParaRPr lang="ru-RU" sz="32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6" name="Рисунок 5" descr="souvenir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1285860"/>
            <a:ext cx="4016384" cy="2802128"/>
          </a:xfrm>
          <a:prstGeom prst="rect">
            <a:avLst/>
          </a:prstGeom>
        </p:spPr>
      </p:pic>
      <p:pic>
        <p:nvPicPr>
          <p:cNvPr id="7" name="Рисунок 6" descr="London-Souvenirs-Shop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562" y="2500306"/>
            <a:ext cx="4286250" cy="320992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60000"/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  <a:latin typeface="Lucida Handwriting" pitchFamily="66" charset="0"/>
              </a:rPr>
              <a:t>We usually …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14546" y="5786454"/>
            <a:ext cx="4000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  <a:latin typeface="Arial Black" pitchFamily="34" charset="0"/>
              </a:rPr>
              <a:t>     </a:t>
            </a:r>
            <a:r>
              <a:rPr lang="en-US" sz="32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itchFamily="66" charset="0"/>
              </a:rPr>
              <a:t>take pictures</a:t>
            </a:r>
            <a:endParaRPr lang="ru-RU" sz="32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6" name="Рисунок 5" descr="canon_500d_720_0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058" y="1500174"/>
            <a:ext cx="4882454" cy="2714644"/>
          </a:xfrm>
          <a:prstGeom prst="rect">
            <a:avLst/>
          </a:prstGeom>
        </p:spPr>
      </p:pic>
      <p:pic>
        <p:nvPicPr>
          <p:cNvPr id="8" name="Рисунок 7" descr="foto-nelzya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1571612"/>
            <a:ext cx="3243266" cy="40216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64000"/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  <a:latin typeface="Lucida Handwriting" pitchFamily="66" charset="0"/>
              </a:rPr>
              <a:t>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72816"/>
            <a:ext cx="7816992" cy="2045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2343051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60000"/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  <a:latin typeface="Lucida Handwriting" pitchFamily="66" charset="0"/>
              </a:rPr>
              <a:t>To be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571604" y="1357298"/>
          <a:ext cx="685804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428860" y="2857496"/>
            <a:ext cx="171451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To be</a:t>
            </a:r>
            <a:endParaRPr lang="ru-RU" sz="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theme/theme1.xml><?xml version="1.0" encoding="utf-8"?>
<a:theme xmlns:a="http://schemas.openxmlformats.org/drawingml/2006/main" name="Тема1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1180</TotalTime>
  <Words>212</Words>
  <Application>Microsoft Office PowerPoint</Application>
  <PresentationFormat>Экран (4:3)</PresentationFormat>
  <Paragraphs>55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7" baseType="lpstr">
      <vt:lpstr>Arial</vt:lpstr>
      <vt:lpstr>Arial Black</vt:lpstr>
      <vt:lpstr>Calibri</vt:lpstr>
      <vt:lpstr>Lucida Calligraphy</vt:lpstr>
      <vt:lpstr>Lucida Handwriting</vt:lpstr>
      <vt:lpstr>Lucida Sans Unicode</vt:lpstr>
      <vt:lpstr>Monotype Corsiva</vt:lpstr>
      <vt:lpstr>Тема13</vt:lpstr>
      <vt:lpstr>Holiday Plans</vt:lpstr>
      <vt:lpstr>We usually…</vt:lpstr>
      <vt:lpstr>We usually…</vt:lpstr>
      <vt:lpstr>We usually…</vt:lpstr>
      <vt:lpstr>We usually …</vt:lpstr>
      <vt:lpstr>We usually…</vt:lpstr>
      <vt:lpstr>We usually …</vt:lpstr>
      <vt:lpstr> </vt:lpstr>
      <vt:lpstr>To be</vt:lpstr>
      <vt:lpstr>Презентация PowerPoint</vt:lpstr>
      <vt:lpstr>Ex. 5 p.97</vt:lpstr>
      <vt:lpstr> </vt:lpstr>
      <vt:lpstr> </vt:lpstr>
      <vt:lpstr> </vt:lpstr>
      <vt:lpstr>Ex. 5 p.97</vt:lpstr>
      <vt:lpstr>Презентация PowerPoint</vt:lpstr>
      <vt:lpstr> </vt:lpstr>
      <vt:lpstr>Ex.7 p. 97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Holiday Plans</dc:title>
  <dc:creator>Pasechnaya M.V.</dc:creator>
  <cp:lastModifiedBy>Надежда Чайковская</cp:lastModifiedBy>
  <cp:revision>97</cp:revision>
  <dcterms:created xsi:type="dcterms:W3CDTF">2013-02-09T16:17:46Z</dcterms:created>
  <dcterms:modified xsi:type="dcterms:W3CDTF">2021-10-27T17:55:37Z</dcterms:modified>
</cp:coreProperties>
</file>