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8" r:id="rId2"/>
    <p:sldId id="268" r:id="rId3"/>
    <p:sldId id="258" r:id="rId4"/>
    <p:sldId id="269" r:id="rId5"/>
    <p:sldId id="270" r:id="rId6"/>
    <p:sldId id="280" r:id="rId7"/>
    <p:sldId id="271" r:id="rId8"/>
    <p:sldId id="273" r:id="rId9"/>
    <p:sldId id="276" r:id="rId10"/>
    <p:sldId id="277" r:id="rId11"/>
    <p:sldId id="279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3D4F"/>
    <a:srgbClr val="EC0E23"/>
    <a:srgbClr val="000000"/>
    <a:srgbClr val="FBC1A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7" autoAdjust="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1F15B-E7C8-4C04-999E-51231E257998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0EC80-02D5-4586-AE78-03B252EDB8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0EC80-02D5-4586-AE78-03B252EDB8D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0407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191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00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061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8237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548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888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390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679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859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82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C000"/>
            </a:gs>
            <a:gs pos="80842">
              <a:srgbClr val="FFFF00"/>
            </a:gs>
            <a:gs pos="6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12A81-370A-4F1F-98BD-BB30BCFDDAE0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214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aypic.ru/wp-content/uploads/2011/10/1198-700x4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52"/>
            <a:ext cx="8429684" cy="6500858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3314" name="Picture 2" descr="Русская народная игруш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1"/>
            <a:ext cx="4572032" cy="342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batona.net/uploads/posts/2012-09/1348565423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071810"/>
            <a:ext cx="5065788" cy="3429024"/>
          </a:xfrm>
          <a:prstGeom prst="rect">
            <a:avLst/>
          </a:prstGeom>
          <a:noFill/>
        </p:spPr>
      </p:pic>
      <p:pic>
        <p:nvPicPr>
          <p:cNvPr id="2" name="Picture 16" descr="66-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28"/>
            <a:ext cx="2753237" cy="278608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Picture 15" descr="66-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142851"/>
            <a:ext cx="2896726" cy="263005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17" descr="66-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1" y="285728"/>
            <a:ext cx="3429025" cy="277522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18" descr="66-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4286256"/>
            <a:ext cx="2973291" cy="222996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8674" name="Picture 2" descr="http://s005.radikal.ru/i210/1201/b3/9aa2cc50d1e3t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9223" y="3929066"/>
            <a:ext cx="3238309" cy="25765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017.radikal.ru/i415/1110/e3/155d5e09f5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7"/>
            <a:ext cx="8572520" cy="571501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85720" y="214290"/>
            <a:ext cx="8667811" cy="6500858"/>
          </a:xfr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255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ivomama.com/published/publicdata/PROMODLDIVO/attachments/SC/products_pictures/pogremi_11_en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3214710" cy="400052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http://www.dzhussy.ru/UserFiles/Image/img6417_46335_bi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071686" y="3143232"/>
            <a:ext cx="2857488" cy="414340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Рисунок 2" descr="http://www.oldclever.ru/pics/iucatal3000002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214290"/>
            <a:ext cx="4714908" cy="357187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Arial Black" pitchFamily="34" charset="0"/>
              </a:rPr>
              <a:t>– это кукла.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88224" y="5229200"/>
            <a:ext cx="2098576" cy="896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b="1" dirty="0" smtClean="0"/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58" y="3143248"/>
            <a:ext cx="3694982" cy="330603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8926" y="1"/>
            <a:ext cx="3398389" cy="4286256"/>
          </a:xfrm>
          <a:ln w="12700">
            <a:solidFill>
              <a:schemeClr val="tx1"/>
            </a:solidFill>
          </a:ln>
        </p:spPr>
      </p:pic>
      <p:pic>
        <p:nvPicPr>
          <p:cNvPr id="6" name="Рисунок 5" descr="http://eastwest.spb.ru/images/news/1329672916_kukla-motank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0"/>
            <a:ext cx="2500298" cy="328614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7" descr="http://www.toysew.ru/wp-content/uploads/2014/12/kykla-iz-tkani-017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42852"/>
            <a:ext cx="2286016" cy="285752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12" descr="66-2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286380" y="3357562"/>
            <a:ext cx="2786082" cy="3267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54018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babiki.ru/uploads/images/01/13/73/2013/04/14/aa821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857628"/>
            <a:ext cx="3793395" cy="284830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4" y="142852"/>
            <a:ext cx="4286280" cy="34290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Рисунок 4" descr="http://m.cdn.blog.hu/sz/szinesotletek/image/csuh%C3%A9baba/Corn_husk_dol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0"/>
            <a:ext cx="3143272" cy="421481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http://i70.beon.ru/73/44/524473/35/17421835/waraningyo.jpe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2500306"/>
            <a:ext cx="307183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p_matrosh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2844" y="357166"/>
            <a:ext cx="3571900" cy="618579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9218" name="Picture 2" descr="Картинки по запросу матреш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8134" y="2714620"/>
            <a:ext cx="5071188" cy="37052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atic.biblioclub.ru/art_portal/pictures/477/477561/rnhm0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3929090" cy="328614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Рисунок 2" descr="http://nevalyasha.com/components/com_virtuemart/shop_image/product/_________________4d26ecd0bc3ac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500438"/>
            <a:ext cx="3929090" cy="314327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3372" y="142852"/>
            <a:ext cx="4789766" cy="322252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Рисунок 4" descr="http://img1.liveinternet.ru/images/attach/c/5/85/447/85447637_large_bogorbear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2" y="3500438"/>
            <a:ext cx="4857784" cy="314327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arcent.ru/files/products/goldenring-sergposad_2.850x850.jpg?a50640c7df6561f9f69d0696c03df59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42852"/>
            <a:ext cx="3571900" cy="271464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Рисунок 3" descr="http://xn----7sbabmc8alcef9aanmkl6b4f5c6c.xn--p1ai/foto/uz204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290"/>
            <a:ext cx="2786082" cy="271464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http://www.akvareltula.ru/userfiles/image/Priem%20v%20Tule/Filimon_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786058"/>
            <a:ext cx="320502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rken.ru/_si/0/4783841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786190"/>
            <a:ext cx="4714908" cy="291624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Рисунок 2" descr="http://www.libvrn.ru/OZ/Graphic/tvor/08_1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1857364"/>
            <a:ext cx="3124203" cy="238601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encrypted-tbn1.gstatic.com/images?q=tbn:ANd9GcSzEnXijuNPoCsbTbH0vZsA0E73auz-fYeqZdIPCTvOfCKRMNu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3000364" cy="328614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Рисунок 3" descr="http://belozermus.ru/wp-content/uploads/2013/05/pogremuski_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42852"/>
            <a:ext cx="3779374" cy="335758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47" name="Picture 3" descr="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000372"/>
            <a:ext cx="3786214" cy="358067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72.img.avito.st/640x480/74018527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14290"/>
            <a:ext cx="2914650" cy="194461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098" name="Picture 2" descr=" (700x524, 60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214290"/>
            <a:ext cx="5630513" cy="421484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4100" name="Picture 4" descr=" (350x450, 42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10250" y="2285992"/>
            <a:ext cx="3190906" cy="42862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4102" name="Picture 6" descr=" (640x376, 53Kb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357694"/>
            <a:ext cx="4786346" cy="23878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621</TotalTime>
  <Words>5</Words>
  <Application>Microsoft Office PowerPoint</Application>
  <PresentationFormat>Экран (4:3)</PresentationFormat>
  <Paragraphs>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– это кукла.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</dc:creator>
  <cp:lastModifiedBy>User</cp:lastModifiedBy>
  <cp:revision>45</cp:revision>
  <dcterms:created xsi:type="dcterms:W3CDTF">2013-10-06T16:43:12Z</dcterms:created>
  <dcterms:modified xsi:type="dcterms:W3CDTF">2015-11-09T18:30:14Z</dcterms:modified>
</cp:coreProperties>
</file>