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210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2073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7334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5331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5680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3837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57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747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507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758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826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013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564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0756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7478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</dc:creator>
  <cp:lastModifiedBy>DNS</cp:lastModifiedBy>
  <cp:revision>1</cp:revision>
  <dcterms:created xsi:type="dcterms:W3CDTF">2021-02-25T11:56:43Z</dcterms:created>
  <dcterms:modified xsi:type="dcterms:W3CDTF">2021-02-25T11:58:48Z</dcterms:modified>
</cp:coreProperties>
</file>