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1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66FFFF"/>
    <a:srgbClr val="FFFFCC"/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572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chel-edu.ru/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ocdod74.ru/&#1089;&#1090;&#1088;&#1091;&#1082;&#1090;&#1091;&#1088;&#1085;&#1099;&#1077;-&#1087;&#1086;&#1076;&#1088;&#1072;&#1079;&#1076;&#1077;&#1083;&#1077;&#1085;&#1080;&#1103;/&#1086;&#1090;&#1076;&#1077;&#1083;-&#1093;&#1091;&#1076;&#1086;&#1078;&#1077;&#1089;&#1090;&#1074;&#1077;&#1085;&#1085;&#1086;&#1075;&#1086;-&#1074;&#1086;&#1089;&#1087;&#1080;&#1090;&#1072;&#1085;&#1080;&#1103;/&#1086;&#1073;&#1083;&#1072;&#1089;&#1090;&#1085;&#1086;&#1075;&#1086;-&#1082;&#1086;&#1085;&#1082;&#1091;&#1088;&#1089;-&#1093;&#1091;&#1076;&#1086;&#1078;&#1077;&#1089;&#1090;&#1074;&#1077;&#1085;&#1085;&#1086;&#1075;&#1086;" TargetMode="Externa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rt-talant.org/raspisanie/mezhdunarodnyj-konkurs-izobrazitelnogo-iskusstva-dekorativnoprikladnogo-tvorchestva-i-fotografii-prekrasnyj-mir-cvetov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konkurs-kids.ru/kak-prinyat-uchastie/dokumenty-dlya-skachivaniya/" TargetMode="Externa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vsekonkursy.ru/goto/https:/vk.com/vsekonkursyru" TargetMode="External"/><Relationship Id="rId7" Type="http://schemas.openxmlformats.org/officeDocument/2006/relationships/hyperlink" Target="https://vsekonkursy.ru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vsekonkursy.ru/goto/https:/www.facebook.com/groups/vsekonkursy" TargetMode="External"/><Relationship Id="rId5" Type="http://schemas.openxmlformats.org/officeDocument/2006/relationships/hyperlink" Target="https://vsekonkursy.ru/goto/https:/www.instagram.com/vsekonkursyru/" TargetMode="External"/><Relationship Id="rId4" Type="http://schemas.openxmlformats.org/officeDocument/2006/relationships/hyperlink" Target="https://vsekonkursy.ru/goto/https:/tlg.repair/vsekonkursy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olnet.ee/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ya-odarennost.ru/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Синий фон для презентации (56 фото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115616" y="260648"/>
            <a:ext cx="6840760" cy="2331184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Конкурсы </a:t>
            </a:r>
          </a:p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для всей семьи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568" y="5373216"/>
            <a:ext cx="4968552" cy="1039356"/>
          </a:xfrm>
          <a:prstGeom prst="wav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Воспитатель Журавлева Т.В.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Консультация для родителей «Учите детей рисовать в нетрадиционной технике  рисования» | Консультация: | Образовательная социальная сеть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2348880"/>
            <a:ext cx="3810000" cy="3943350"/>
          </a:xfrm>
          <a:prstGeom prst="rect">
            <a:avLst/>
          </a:prstGeom>
          <a:noFill/>
        </p:spPr>
      </p:pic>
      <p:pic>
        <p:nvPicPr>
          <p:cNvPr id="18442" name="Picture 10" descr="Поурочный по русскому языку &amp;quot;Репка&amp;quot; 1 класс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9819"/>
          <a:stretch>
            <a:fillRect/>
          </a:stretch>
        </p:blipFill>
        <p:spPr bwMode="auto">
          <a:xfrm>
            <a:off x="1331640" y="2420888"/>
            <a:ext cx="2915816" cy="2304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Шаблон (фон) презентации &amp;quot;На день рождения к Ослику&amp;quot; - Шаблоны для создания  презентаций - Мои работы - Каталог файлов - Копилоч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кругленный прямоугольник 2"/>
          <p:cNvSpPr/>
          <p:nvPr/>
        </p:nvSpPr>
        <p:spPr>
          <a:xfrm>
            <a:off x="4499992" y="5661248"/>
            <a:ext cx="3022074" cy="57888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https://chel-edu.ru/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31640" y="620688"/>
            <a:ext cx="7416824" cy="1532334"/>
          </a:xfrm>
          <a:prstGeom prst="round2DiagRect">
            <a:avLst/>
          </a:prstGeom>
          <a:ln w="571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Конкурс посвящен памятным датам поэтов и писателей (К. Чуковский, М.Волошин, Л.Кэрролл, А. Тарковский, Н.Некрасов и др.)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07704" y="2636912"/>
            <a:ext cx="5832648" cy="2308324"/>
          </a:xfrm>
          <a:prstGeom prst="rect">
            <a:avLst/>
          </a:prstGeom>
          <a:ln w="38100">
            <a:prstDash val="lgDashDotDot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конкурсной программе могут быть представлены следующие жанры:</a:t>
            </a:r>
          </a:p>
          <a:p>
            <a:pPr marL="1528763"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стихи, басни</a:t>
            </a:r>
          </a:p>
          <a:p>
            <a:pPr marL="1528763"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прозаические отрывки</a:t>
            </a:r>
          </a:p>
          <a:p>
            <a:pPr marL="1528763"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эстрадный монолог</a:t>
            </a:r>
          </a:p>
          <a:p>
            <a:pPr marL="1528763"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эстрадная миниатюра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Шаблон для презентаций &amp;quot;Домашние животные&amp;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648"/>
            <a:ext cx="9144000" cy="6597352"/>
          </a:xfrm>
          <a:prstGeom prst="rect">
            <a:avLst/>
          </a:prstGeom>
          <a:noFill/>
        </p:spPr>
      </p:pic>
      <p:sp>
        <p:nvSpPr>
          <p:cNvPr id="3" name="Стрелка влево 2"/>
          <p:cNvSpPr/>
          <p:nvPr/>
        </p:nvSpPr>
        <p:spPr>
          <a:xfrm>
            <a:off x="4932040" y="0"/>
            <a:ext cx="3744416" cy="1834158"/>
          </a:xfrm>
          <a:prstGeom prst="left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ОБЛАСТНОЙ ЦЕНТР ДОПОЛНИТЕЛЬНОГО ОБРАЗОВАНИЯ ДЕТЕЙ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755576" y="1901188"/>
            <a:ext cx="7488832" cy="1831645"/>
          </a:xfrm>
          <a:prstGeom prst="round2Same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179331" rIns="0" bIns="179331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Областной конкурс художественного чтения для дошкольников и младших школьников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«Как хорошо уметь читать!»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4005064"/>
            <a:ext cx="748883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Конкурс проводится в заочной (дистанционной) форме в два этапа: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 15 октября до 08 ноября 2021 года - регистрационный этап;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 09 по 20 ноября 2021 года - экспертиза конкурсных работ, подведение итогов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163413770948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188640"/>
            <a:ext cx="4644008" cy="12029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Шаблон для презентаций &amp;quot;Домашние животные&amp;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755576" y="5157192"/>
            <a:ext cx="6102424" cy="1123712"/>
          </a:xfrm>
          <a:prstGeom prst="round2Diag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http://ocdod74.ru/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структурные-подразделения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  <a:hlinkClick r:id="rId3"/>
              </a:rPr>
              <a:t>/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отдел-художественного-воспитания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  <a:hlinkClick r:id="rId3"/>
              </a:rPr>
              <a:t>/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областного-конкурс-художественного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716016" y="404664"/>
            <a:ext cx="4032448" cy="4449723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конкурсе принимают участие воспитанники и обучающиеся образовательных организаций Челябинской области по возрастным группам: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первая группа - дошкольники; вторая группа - младшие школьники. Участники конкурса подразделяются на исполнительские категории: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1) индивидуальное чтение;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2) литературный дуэт;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3) групповое чтение.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95536" y="332656"/>
            <a:ext cx="4104456" cy="4489311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рамках конкурса участникам предлагается прочитать на выбор стихотворное произведение, басню, сказку или отрывок из прозаического произведения. Для чтения можно выбрать произведения, как русских, так и зарубежных поэтов и писателей, как классических, так и современных. Приветствуется чтение произведения уральских авторов.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Фон для презентации по окружающему миру - 61 фо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2536" y="0"/>
            <a:ext cx="9396536" cy="6858000"/>
          </a:xfrm>
          <a:prstGeom prst="rect">
            <a:avLst/>
          </a:prstGeom>
          <a:noFill/>
        </p:spPr>
      </p:pic>
      <p:sp>
        <p:nvSpPr>
          <p:cNvPr id="4098" name="AutoShape 2" descr="Академия развития творчеств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347864" y="980728"/>
            <a:ext cx="518457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cap="all" dirty="0" smtClean="0">
                <a:latin typeface="Times New Roman" pitchFamily="18" charset="0"/>
                <a:cs typeface="Times New Roman" pitchFamily="18" charset="0"/>
              </a:rPr>
              <a:t>МЕЖДУНАРОДНЫЙ КОНКУРС ИЗОБРАЗИТЕЛЬНОГО ИСКУССТВА, ДЕКОРАТИВНО-ПРИКЛАДНОГО ТВОРЧЕСТВА И ФОТОГРАФИИ «ПРЕКРАСНЫЙ МИР ЦВЕТОВ»</a:t>
            </a:r>
            <a:endParaRPr lang="ru-RU" b="1" cap="all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163414185114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908720"/>
            <a:ext cx="2987824" cy="1641666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323528" y="2804068"/>
            <a:ext cx="5184576" cy="2968466"/>
          </a:xfrm>
          <a:prstGeom prst="round2SameRect">
            <a:avLst/>
          </a:prstGeom>
          <a:ln>
            <a:prstDash val="lgDash"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УЧАСТНИКИ КОНКУРСА: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Воспитанники любых дошкольных учреждений.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Учащиеся 1-11 классов школ, лицеев, гимназий, колледжей и других образовательных учреждений.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Дети, не посещающие образовательные учреждения.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940152" y="2967335"/>
            <a:ext cx="2520280" cy="2776895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НОМИНАЦИИ КОНКУРСА: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Рисунок, Декоративно-прикладное творчество, Авторская фотография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Фон для презентации по окружающему миру - 61 фо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2536" y="0"/>
            <a:ext cx="9396536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286000" y="5013176"/>
            <a:ext cx="5742384" cy="923330"/>
          </a:xfrm>
          <a:prstGeom prst="rect">
            <a:avLst/>
          </a:prstGeom>
          <a:ln w="38100">
            <a:solidFill>
              <a:schemeClr val="tx1"/>
            </a:solidFill>
            <a:prstDash val="dash"/>
          </a:ln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https://www.art-talant.org/raspisanie/mezhdunarodnyj-konkurs-izobrazitelnogo-iskusstva-dekorativnoprikladnogo-tvorchestva-i-fotografii-prekrasnyj-mir-cvetov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51520" y="885738"/>
            <a:ext cx="7776864" cy="3447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УСЛОВИЯ КОНКУРСА: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конкурс от одного участника принимается одна на любую из номинаций. Работа должна иметь название и краткое описание. Объем загружаемой работы не должен превышать 10 Мб. Формат приложенных фотографий –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jpg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ПООЩРЕНИЕ ПОБЕДИТЕЛЕЙ: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Всем конкурсантам оформляются электронные дипломы участников творческого конкурса. Доступ для скачивания дипломов открывается в Личном кабинете в разделе «ДИПЛОМЫ И НАГРАДЫ». Дата публикации итогов конкурса указана в положении.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Шаблон для создания презентаций &amp;quot;Школьный&amp;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9512" y="188640"/>
            <a:ext cx="8784976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Центр творчества «КОНКУРС –КИДС»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Logo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16216" y="260648"/>
            <a:ext cx="2383166" cy="98641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9" name="Рисунок 8" descr="конкурс-осенняя-сказк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3528" y="836712"/>
            <a:ext cx="1800200" cy="177849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339752" y="1052736"/>
            <a:ext cx="3096344" cy="8309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Конкурс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«Осенняя сказка»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395536" y="2936899"/>
            <a:ext cx="7848872" cy="2862322"/>
          </a:xfrm>
          <a:prstGeom prst="rect">
            <a:avLst/>
          </a:prstGeom>
          <a:noFill/>
          <a:ln w="28575">
            <a:solidFill>
              <a:srgbClr val="FFC000"/>
            </a:solidFill>
            <a:prstDash val="dashDot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Конкурсах могут участвовать все желающие: дошкольники и школьники, школьные коллективы, члены творческих объединений, кружков, студий, библиотек, музеев, детских центров творчества, художественных школ и школ искусств и других детских организаций, оплатившие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оргвзнос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В конкурсах также возможно участие взрослых.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Конкурсные работы могут быть выполнены индивидуально или творческим коллективом.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Возрастные категории участников: 2-4 года, 4-6 лет, 6-8 лет, 8-10 лет, 10-12 лет, 12-14 лет, 14-16 лет, 16-18 лет, 18 лет и старше.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Шаблон для создания презентаций &amp;quot;Школьный&amp;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86000" y="4444662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5373217"/>
            <a:ext cx="4446240" cy="646331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ru-RU" dirty="0" smtClean="0"/>
              <a:t> Заявку на участие – скачать заявку можно в разделе</a:t>
            </a:r>
            <a:r>
              <a:rPr lang="ru-RU" dirty="0" smtClean="0">
                <a:hlinkClick r:id="rId3"/>
              </a:rPr>
              <a:t> “Заявки и Положения”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4398496"/>
            <a:ext cx="4572000" cy="646331"/>
          </a:xfrm>
          <a:prstGeom prst="rect">
            <a:avLst/>
          </a:prstGeom>
          <a:ln>
            <a:solidFill>
              <a:srgbClr val="FFC000"/>
            </a:solidFill>
            <a:prstDash val="solid"/>
          </a:ln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https://konkurs-kids.ru/kak-prinyat-uchastie/dokumenty-dlya-skachivaniya/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620688"/>
            <a:ext cx="8496944" cy="34163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/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Требования к конкурсным работам: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Конкурсный материал должен быть авторским, т.е. разработанным непосредственно участником конкурса.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На Конкурс можно представить любые материалы в соответствии с тематикой конкурса.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Творческие работы принимаются в любом формате.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Текстовые работы (по желанию) могут сопровождаться фотоматериалами, рисунками, макетами, чертежами, таблицами, графиками, схемами.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Все творческие работы в виде поделок, рисунков фотографируются (сканируются) и отправляются на конкурс в виде фотографий, прикрепив файл к письму.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lang="ru-RU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Видеоработы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отправляются в любом формате: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Презентация на тему: &amp;quot;01/ _ropqzrnivwte6sw.jpeg 01/  _ropqzrnivwte6sw.jpeg.&amp;quot;. Скачать бесплатно и без регистрации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2" descr="Анимашка с большим спасибо - Благодарность картинки - анимационные картинки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1268760"/>
            <a:ext cx="5328592" cy="408760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Шаблон (фон) презентации &amp;quot;Голубые волны&amp;quot; (3 варианта) - Универсальные -  Шаблоны презентаций - Pedsovet.s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" name="Picture 2" descr="Все конкурсы 2021-202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60648"/>
            <a:ext cx="8064896" cy="144016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771800" y="620688"/>
            <a:ext cx="5400600" cy="715089"/>
          </a:xfrm>
          <a:prstGeom prst="roundRect">
            <a:avLst/>
          </a:prstGeom>
          <a:solidFill>
            <a:srgbClr val="CCECFF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Все конкурсы 2020-2021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2627784" y="2348880"/>
            <a:ext cx="4608512" cy="1601165"/>
          </a:xfrm>
          <a:prstGeom prst="round2Same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952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Конкурс для детей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«Помоги птицам»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7" name="Picture 5" descr="Мультяшный счастливая птичка летит | Премиум векторы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467544" y="1988840"/>
            <a:ext cx="1872208" cy="1684065"/>
          </a:xfrm>
          <a:prstGeom prst="rect">
            <a:avLst/>
          </a:prstGeom>
          <a:noFill/>
        </p:spPr>
      </p:pic>
      <p:pic>
        <p:nvPicPr>
          <p:cNvPr id="3083" name="Picture 11" descr="快乐汉语 1 | Baamboozle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611560" y="4293096"/>
            <a:ext cx="2088232" cy="1892847"/>
          </a:xfrm>
          <a:prstGeom prst="rect">
            <a:avLst/>
          </a:prstGeom>
          <a:noFill/>
        </p:spPr>
      </p:pic>
      <p:pic>
        <p:nvPicPr>
          <p:cNvPr id="3079" name="Picture 7" descr="Картинки для детей - &amp;quot;Домашние животные&amp;quot;. | Началочка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44208" y="4221088"/>
            <a:ext cx="1800200" cy="2088232"/>
          </a:xfrm>
          <a:prstGeom prst="rect">
            <a:avLst/>
          </a:prstGeom>
          <a:noFill/>
        </p:spPr>
      </p:pic>
      <p:sp>
        <p:nvSpPr>
          <p:cNvPr id="8" name="Скругленный прямоугольник 7"/>
          <p:cNvSpPr/>
          <p:nvPr/>
        </p:nvSpPr>
        <p:spPr>
          <a:xfrm>
            <a:off x="2411760" y="4509120"/>
            <a:ext cx="4320480" cy="1055608"/>
          </a:xfrm>
          <a:prstGeom prst="roundRect">
            <a:avLst/>
          </a:prstGeom>
          <a:solidFill>
            <a:srgbClr val="CCECFF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 участию приглашаются дети со всего мира.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Шаблон (фон) презентации &amp;quot;Голубые волны&amp;quot; (3 варианта) - Универсальные -  Шаблоны презентаций - Pedsovet.s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467544" y="336871"/>
            <a:ext cx="8208912" cy="5016758"/>
          </a:xfrm>
          <a:prstGeom prst="rect">
            <a:avLst/>
          </a:prstGeom>
          <a:ln w="57150"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Организатор: Государственный мемориальный и природный заповедник «Музей-усадьба Л. Н. Толстого «Ясная Поляна»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Принимаются фотографии кормушек для птиц, сделанных участниками своими руками, в номинациях: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самая удобная и функциональная кормушка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самый удобный и функциональный скворечник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самая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креативная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(оригинальная) кормушка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самый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креативный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(оригинальный) скворечник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Заявку необходимо заполнить в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word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документе. Каждая заявка должна сопровождаться следующей информацией об участнике: фамилия, имя, отчество; дата рождения; контактная информация (адрес, телефон); электронный адрес; выбранная номинация; описание из чего сделана кормушка. К заявке необходимо прикрепить файл, с фотографией кормушки.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Высылать заявки и по всем интересующим вопросам писать на электронный адрес: alinka110894@yandex.ru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95536" y="5517232"/>
            <a:ext cx="4680520" cy="102155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Наша официальная группа </a:t>
            </a:r>
            <a:r>
              <a:rPr lang="ru-RU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Вконтакте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r>
              <a:rPr lang="ru-RU" dirty="0" smtClean="0">
                <a:solidFill>
                  <a:srgbClr val="666666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solidFill>
                  <a:srgbClr val="16CFC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https://vk.com/vsekonkursyru</a:t>
            </a:r>
            <a:r>
              <a:rPr lang="ru-RU" dirty="0" smtClean="0">
                <a:solidFill>
                  <a:srgbClr val="666666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 </a:t>
            </a:r>
            <a:r>
              <a:rPr lang="ru-RU" dirty="0" smtClean="0">
                <a:solidFill>
                  <a:srgbClr val="16CFC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4"/>
              </a:rPr>
              <a:t>наш телеграмм</a:t>
            </a:r>
            <a:r>
              <a:rPr lang="ru-RU" dirty="0" smtClean="0">
                <a:solidFill>
                  <a:srgbClr val="666666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 </a:t>
            </a:r>
            <a:r>
              <a:rPr lang="ru-RU" dirty="0" err="1" smtClean="0">
                <a:solidFill>
                  <a:srgbClr val="16CFC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5"/>
              </a:rPr>
              <a:t>инстаграм</a:t>
            </a:r>
            <a:r>
              <a:rPr lang="ru-RU" dirty="0" smtClean="0">
                <a:solidFill>
                  <a:srgbClr val="666666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 </a:t>
            </a:r>
            <a:r>
              <a:rPr lang="ru-RU" dirty="0" err="1" smtClean="0">
                <a:solidFill>
                  <a:srgbClr val="16CFC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6"/>
              </a:rPr>
              <a:t>фейсбук</a:t>
            </a:r>
            <a:r>
              <a:rPr lang="ru-RU" dirty="0" smtClean="0">
                <a:solidFill>
                  <a:srgbClr val="666666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.</a:t>
            </a: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436096" y="5733256"/>
            <a:ext cx="3160287" cy="51077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400" dirty="0" smtClean="0">
                <a:hlinkClick r:id="rId7"/>
              </a:rPr>
              <a:t>https://vsekonkursy.ru/</a:t>
            </a:r>
            <a:r>
              <a:rPr lang="ru-RU" sz="2400" dirty="0" smtClean="0"/>
              <a:t>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Фокина Л. П. Шаблон (фон) презентации. 23 февраля. Часть 4 - скачать шаблон  PowerPoint бесплатно - скачать презентацию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436096" y="1412776"/>
            <a:ext cx="22322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pic>
        <p:nvPicPr>
          <p:cNvPr id="5" name="Рисунок 4" descr="solnet_logo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188640"/>
            <a:ext cx="7416824" cy="129614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55576" y="1700808"/>
            <a:ext cx="7344816" cy="153233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Детский портал «Солнышко»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детей, родителей, педагогов. Конкурсы, сценарии, стенгазеты, игры, раскраски.</a:t>
            </a:r>
          </a:p>
        </p:txBody>
      </p:sp>
      <p:sp>
        <p:nvSpPr>
          <p:cNvPr id="8" name="Прямоугольник с двумя скругленными соседними углами 7"/>
          <p:cNvSpPr/>
          <p:nvPr/>
        </p:nvSpPr>
        <p:spPr>
          <a:xfrm>
            <a:off x="539552" y="3429000"/>
            <a:ext cx="5904656" cy="1170980"/>
          </a:xfrm>
          <a:prstGeom prst="round2Same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Творческий конкурс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«Осенние фантазии – 2021»</a:t>
            </a:r>
            <a:endParaRPr lang="ru-RU" sz="32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51520" y="5157192"/>
            <a:ext cx="6264696" cy="510778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Возраст участников конкурса: от 3 до 12 лет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Фокина Л. П. Шаблон (фон) презентации. 23 февраля. Часть 4 - скачать шаблон  PowerPoint бесплатно - скачать презентацию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кругленный прямоугольник 2"/>
          <p:cNvSpPr/>
          <p:nvPr/>
        </p:nvSpPr>
        <p:spPr>
          <a:xfrm>
            <a:off x="395536" y="260648"/>
            <a:ext cx="5688632" cy="555045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ПРАВИЛА КОНКУРСА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 Участие в конкурсе бесплатное.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На конкурс принимаются фотографии поделок, композиций и аппликаций из осеннего природного материала. Работа должна иметь название, отличающееся от названия конкурса.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3.. Помощь родителей и педагогов допускается.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4. Заявки принимаются от зарегистрированных пользователей, при этом каждый может отправить на конкурс только одну заявку.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5. Участник конкурса в заявке описывает технологию изготовления работы, а также представляет две фотографии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с двумя скругленными соседними углами 4"/>
          <p:cNvSpPr/>
          <p:nvPr/>
        </p:nvSpPr>
        <p:spPr>
          <a:xfrm>
            <a:off x="3275856" y="6021288"/>
            <a:ext cx="3600400" cy="548521"/>
          </a:xfrm>
          <a:prstGeom prst="round2Same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ru-RU" sz="2800" b="1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http://www.solnet.ee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Муниципальное бюджетное общеобразовательное учреждение «Лицей № 15»  Левобережного района города Воронежа Всероссийский заочный конкурс «Я учу  физике» Номинация № 1 «Методическая разработка урока» Автор: учитель ...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BFD"/>
              </a:clrFrom>
              <a:clrTo>
                <a:srgbClr val="FFFB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28184" y="908720"/>
            <a:ext cx="2571750" cy="17716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Шаблон презентации &amp;quot;Пейте, дети, молоко&amp;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323528" y="404664"/>
            <a:ext cx="3744416" cy="783193"/>
          </a:xfrm>
          <a:prstGeom prst="roundRect">
            <a:avLst/>
          </a:prstGeom>
          <a:solidFill>
            <a:srgbClr val="FFFF99"/>
          </a:solidFill>
          <a:ln w="38100"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Одарённость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971600" y="1556793"/>
            <a:ext cx="7488832" cy="1055608"/>
          </a:xfrm>
          <a:prstGeom prst="round2DiagRect">
            <a:avLst/>
          </a:prstGeom>
          <a:solidFill>
            <a:srgbClr val="FFFFCC"/>
          </a:solidFill>
          <a:ln w="38100"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Всероссийский творческий конкурс, посвященный Дню отца "Папин день"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с двумя скругленными соседними углами 6"/>
          <p:cNvSpPr/>
          <p:nvPr/>
        </p:nvSpPr>
        <p:spPr>
          <a:xfrm>
            <a:off x="1907704" y="2996952"/>
            <a:ext cx="6840760" cy="3581519"/>
          </a:xfrm>
          <a:prstGeom prst="round2SameRect">
            <a:avLst/>
          </a:prstGeom>
          <a:solidFill>
            <a:srgbClr val="FFFF99"/>
          </a:solidFill>
          <a:ln w="38100"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 участию принимаются работы детей в возрасте от 3 до 17-ти лет включительно.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 дистанционном конкурсе могут принять участие дошкольники, школьники 1-11 классов, воспитанники центров дополнительного образования детей, центров детского творчества, детских художественных школ и других учреждений; без предварительного отбора.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Шаблон презентации &amp;quot;Пейте, дети, молоко&amp;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1763688" y="410169"/>
            <a:ext cx="6912768" cy="5942268"/>
          </a:xfrm>
          <a:prstGeom prst="round2SameRect">
            <a:avLst/>
          </a:prstGeom>
          <a:solidFill>
            <a:srgbClr val="FFFFCC"/>
          </a:solidFill>
          <a:ln w="38100">
            <a:solidFill>
              <a:srgbClr val="92D050"/>
            </a:solidFill>
            <a:miter lim="800000"/>
            <a:headEnd/>
            <a:tailEnd/>
          </a:ln>
          <a:effectLst/>
        </p:spPr>
        <p:txBody>
          <a:bodyPr vert="horz" wrap="square" lIns="91440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Описание конкурса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4F81BD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17 октября в России впервые отметят новый семейный праздник - День отца.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Всероссийский творческий конкурс, посвященный Дню отца "Папин день".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дистанционный конкурс ко Дню отца 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"Папин день"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принимаются любые детские рисунки по теме конкурса (рисунок для папы, портрет папы), поделки, аппликации, открытки для пап, выполненные своими руками, стихотворения и поздравительные стенгазеты ко Дню отца.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Работы оцениваются жюри конкурса. Жюри определяет 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Победителей конкурса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занявших 1, 2, 3 места и 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Лауреатов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Сроки проведения конкурса: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Прием работ на конкурс: с 10 октября 2021 г. по 20 ноября 2021 года (включительно)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Публикация итогов конкурса на сайте: до 25 ноября 2021 года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Шаблон презентации &amp;quot;Пейте, дети, молоко&amp;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кругленный прямоугольник 2"/>
          <p:cNvSpPr/>
          <p:nvPr/>
        </p:nvSpPr>
        <p:spPr>
          <a:xfrm>
            <a:off x="4211960" y="5733256"/>
            <a:ext cx="4086728" cy="57888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2800" dirty="0" smtClean="0">
                <a:hlinkClick r:id="rId3"/>
              </a:rPr>
              <a:t>https://ya-odarennost.ru/</a:t>
            </a:r>
            <a:r>
              <a:rPr lang="ru-RU" sz="2800" dirty="0" smtClean="0"/>
              <a:t> </a:t>
            </a:r>
            <a:endParaRPr lang="ru-RU" sz="2800" dirty="0"/>
          </a:p>
        </p:txBody>
      </p:sp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683568" y="424388"/>
            <a:ext cx="8064896" cy="4188381"/>
          </a:xfrm>
          <a:prstGeom prst="roundRect">
            <a:avLst/>
          </a:prstGeom>
          <a:solidFill>
            <a:srgbClr val="FFFFCC"/>
          </a:solidFill>
          <a:ln w="38100">
            <a:solidFill>
              <a:srgbClr val="92D05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Участие в конкурсах платное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Всероссийском конкурсе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за одного участника за одну конкурсную работу в одной номинации (включает стоимость Диплома победителя/Лауреата/Участника и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благодарственное письмо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педагогу-куратору).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Международном конкурсе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за одного участника за одну конкурсную работу в одной номинации (включает стоимость Диплома +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благодарственное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письмо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педагогу-куратору).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Шаблон (фон) презентации &amp;quot;На день рождения к Ослику&amp;quot; - Шаблоны для создания  презентаций - Мои работы - Каталог файлов - Копилоч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Рисунок 3" descr="163409435792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99792" y="188641"/>
            <a:ext cx="5436096" cy="1080120"/>
          </a:xfrm>
          <a:prstGeom prst="round2SameRect">
            <a:avLst/>
          </a:prstGeom>
          <a:ln w="28575">
            <a:solidFill>
              <a:srgbClr val="00B050"/>
            </a:solidFill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611560" y="1556792"/>
            <a:ext cx="8064896" cy="173664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XXV городской конкурс художественного чтения «Шаг к Парнасу»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рамках городского фестиваля-конкурса детского художественного творчества им. Г.Ю.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Энтина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«Хрустальная капель»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35696" y="3429000"/>
            <a:ext cx="5832648" cy="2145268"/>
          </a:xfrm>
          <a:prstGeom prst="round2Diag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Городской конкурс художественного чтения для детей дошкольного возраста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«Читай-ка!»</a:t>
            </a:r>
          </a:p>
          <a:p>
            <a:pPr marL="133985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Возрастные группы:</a:t>
            </a:r>
          </a:p>
          <a:p>
            <a:pPr marL="133985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-дети 4-5 лет</a:t>
            </a:r>
          </a:p>
          <a:p>
            <a:pPr marL="133985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-дети 5- 6 (7) лет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620</TotalTime>
  <Words>813</Words>
  <Application>Microsoft Office PowerPoint</Application>
  <PresentationFormat>Экран (4:3)</PresentationFormat>
  <Paragraphs>93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 Журавлева</dc:creator>
  <cp:lastModifiedBy>HOME</cp:lastModifiedBy>
  <cp:revision>67</cp:revision>
  <dcterms:created xsi:type="dcterms:W3CDTF">2021-10-12T12:57:12Z</dcterms:created>
  <dcterms:modified xsi:type="dcterms:W3CDTF">2021-10-27T13:38:57Z</dcterms:modified>
</cp:coreProperties>
</file>