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68" r:id="rId2"/>
    <p:sldId id="259" r:id="rId3"/>
    <p:sldId id="256" r:id="rId4"/>
    <p:sldId id="257" r:id="rId5"/>
    <p:sldId id="258" r:id="rId6"/>
    <p:sldId id="260" r:id="rId7"/>
    <p:sldId id="261" r:id="rId8"/>
    <p:sldId id="262" r:id="rId9"/>
    <p:sldId id="263" r:id="rId10"/>
    <p:sldId id="267" r:id="rId11"/>
    <p:sldId id="266" r:id="rId12"/>
    <p:sldId id="265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D4FF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9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778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85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3240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893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8836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57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969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32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631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686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94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09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9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176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13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6C688-DC4D-4BD2-9C69-3F73871FEA69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E6BCE42-E0BB-4B1F-A7E7-8B577457E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301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2" t="23055" r="7546" b="4217"/>
          <a:stretch/>
        </p:blipFill>
        <p:spPr>
          <a:xfrm>
            <a:off x="0" y="0"/>
            <a:ext cx="2678256" cy="2413162"/>
          </a:xfrm>
          <a:prstGeom prst="ellipse">
            <a:avLst/>
          </a:prstGeom>
          <a:ln w="63500" cap="rnd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61" y="914400"/>
            <a:ext cx="10434823" cy="56152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8336" y="2128057"/>
            <a:ext cx="11417020" cy="4106488"/>
          </a:xfrm>
        </p:spPr>
        <p:txBody>
          <a:bodyPr>
            <a:scene3d>
              <a:camera prst="perspectiveLef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Кроссворд на тему</a:t>
            </a:r>
            <a:b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/>
            </a:r>
            <a:b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sz="6600" dirty="0" smtClean="0">
                <a:ln>
                  <a:solidFill>
                    <a:srgbClr val="92D050"/>
                  </a:solidFill>
                </a:ln>
                <a:solidFill>
                  <a:srgbClr val="FFFF00"/>
                </a:solidFill>
                <a:effectLst/>
              </a:rPr>
              <a:t>«Форма и размеры Земли. </a:t>
            </a:r>
            <a:br>
              <a:rPr lang="ru-RU" sz="6600" dirty="0" smtClean="0">
                <a:ln>
                  <a:solidFill>
                    <a:srgbClr val="92D050"/>
                  </a:solidFill>
                </a:ln>
                <a:solidFill>
                  <a:srgbClr val="FFFF00"/>
                </a:solidFill>
                <a:effectLst/>
              </a:rPr>
            </a:br>
            <a:r>
              <a:rPr lang="ru-RU" sz="6600" dirty="0" smtClean="0">
                <a:ln>
                  <a:solidFill>
                    <a:srgbClr val="92D050"/>
                  </a:solidFill>
                </a:ln>
                <a:solidFill>
                  <a:srgbClr val="FFFF00"/>
                </a:solidFill>
                <a:effectLst/>
              </a:rPr>
              <a:t>Глобус – модель Земли»</a:t>
            </a:r>
            <a:endParaRPr lang="ru-RU" sz="6600" dirty="0">
              <a:ln>
                <a:solidFill>
                  <a:srgbClr val="92D050"/>
                </a:solidFill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3792" y="3512329"/>
            <a:ext cx="2898540" cy="21739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97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732" y="184517"/>
            <a:ext cx="9059887" cy="6480000"/>
          </a:xfrm>
        </p:spPr>
      </p:pic>
    </p:spTree>
    <p:extLst>
      <p:ext uri="{BB962C8B-B14F-4D97-AF65-F5344CB8AC3E}">
        <p14:creationId xmlns:p14="http://schemas.microsoft.com/office/powerpoint/2010/main" val="109779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655" y="219686"/>
            <a:ext cx="9106041" cy="6480000"/>
          </a:xfrm>
        </p:spPr>
      </p:pic>
    </p:spTree>
    <p:extLst>
      <p:ext uri="{BB962C8B-B14F-4D97-AF65-F5344CB8AC3E}">
        <p14:creationId xmlns:p14="http://schemas.microsoft.com/office/powerpoint/2010/main" val="244292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813" y="130803"/>
            <a:ext cx="9340652" cy="648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42" t="2182" r="13896" b="8723"/>
          <a:stretch/>
        </p:blipFill>
        <p:spPr>
          <a:xfrm>
            <a:off x="87923" y="240741"/>
            <a:ext cx="2511192" cy="3130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3445" t="-2852" r="52792"/>
          <a:stretch/>
        </p:blipFill>
        <p:spPr>
          <a:xfrm>
            <a:off x="91845" y="3260865"/>
            <a:ext cx="2507270" cy="2978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23" y="4290037"/>
            <a:ext cx="2788142" cy="23207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39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620" y="609600"/>
            <a:ext cx="7894381" cy="1320800"/>
          </a:xfrm>
        </p:spPr>
        <p:txBody>
          <a:bodyPr/>
          <a:lstStyle/>
          <a:p>
            <a:r>
              <a:rPr lang="ru-RU" dirty="0" smtClean="0"/>
              <a:t>Все молодцы!</a:t>
            </a:r>
            <a:br>
              <a:rPr lang="ru-RU" dirty="0" smtClean="0"/>
            </a:br>
            <a:r>
              <a:rPr lang="ru-RU" dirty="0" smtClean="0"/>
              <a:t>Спасибо за работу!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253" y="2160588"/>
            <a:ext cx="6373531" cy="3881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0662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" b="1587"/>
          <a:stretch/>
        </p:blipFill>
        <p:spPr>
          <a:xfrm>
            <a:off x="1473366" y="175846"/>
            <a:ext cx="9197279" cy="6480000"/>
          </a:xfrm>
        </p:spPr>
      </p:pic>
    </p:spTree>
    <p:extLst>
      <p:ext uri="{BB962C8B-B14F-4D97-AF65-F5344CB8AC3E}">
        <p14:creationId xmlns:p14="http://schemas.microsoft.com/office/powerpoint/2010/main" val="296321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087" y="150261"/>
            <a:ext cx="9091246" cy="64781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0016" y="327107"/>
            <a:ext cx="6027313" cy="497141"/>
          </a:xfrm>
          <a:prstGeom prst="rect">
            <a:avLst/>
          </a:prstGeom>
          <a:solidFill>
            <a:srgbClr val="FFD54F"/>
          </a:solidFill>
          <a:ln>
            <a:solidFill>
              <a:srgbClr val="FFD5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Как называется скопление островов?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9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728" y="125063"/>
            <a:ext cx="9093895" cy="6480000"/>
          </a:xfrm>
        </p:spPr>
      </p:pic>
    </p:spTree>
    <p:extLst>
      <p:ext uri="{BB962C8B-B14F-4D97-AF65-F5344CB8AC3E}">
        <p14:creationId xmlns:p14="http://schemas.microsoft.com/office/powerpoint/2010/main" val="17284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574" y="123975"/>
            <a:ext cx="9252204" cy="6584011"/>
          </a:xfrm>
        </p:spPr>
      </p:pic>
    </p:spTree>
    <p:extLst>
      <p:ext uri="{BB962C8B-B14F-4D97-AF65-F5344CB8AC3E}">
        <p14:creationId xmlns:p14="http://schemas.microsoft.com/office/powerpoint/2010/main" val="405652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029" y="139006"/>
            <a:ext cx="9165325" cy="6534425"/>
          </a:xfrm>
        </p:spPr>
      </p:pic>
    </p:spTree>
    <p:extLst>
      <p:ext uri="{BB962C8B-B14F-4D97-AF65-F5344CB8AC3E}">
        <p14:creationId xmlns:p14="http://schemas.microsoft.com/office/powerpoint/2010/main" val="421856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182" y="166931"/>
            <a:ext cx="9088987" cy="6480000"/>
          </a:xfrm>
        </p:spPr>
      </p:pic>
    </p:spTree>
    <p:extLst>
      <p:ext uri="{BB962C8B-B14F-4D97-AF65-F5344CB8AC3E}">
        <p14:creationId xmlns:p14="http://schemas.microsoft.com/office/powerpoint/2010/main" val="331878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655" y="166931"/>
            <a:ext cx="9106041" cy="6480000"/>
          </a:xfrm>
        </p:spPr>
      </p:pic>
    </p:spTree>
    <p:extLst>
      <p:ext uri="{BB962C8B-B14F-4D97-AF65-F5344CB8AC3E}">
        <p14:creationId xmlns:p14="http://schemas.microsoft.com/office/powerpoint/2010/main" val="2988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139" y="193432"/>
            <a:ext cx="9055074" cy="6480000"/>
          </a:xfrm>
        </p:spPr>
      </p:pic>
    </p:spTree>
    <p:extLst>
      <p:ext uri="{BB962C8B-B14F-4D97-AF65-F5344CB8AC3E}">
        <p14:creationId xmlns:p14="http://schemas.microsoft.com/office/powerpoint/2010/main" val="32110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</TotalTime>
  <Words>34</Words>
  <Application>Microsoft Office PowerPoint</Application>
  <PresentationFormat>Широкоэкранный</PresentationFormat>
  <Paragraphs>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Кроссворд на тему    «Форма и размеры Земли.  Глобус – модель Земли»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 молодцы! Спасибо за работу!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9</cp:revision>
  <dcterms:created xsi:type="dcterms:W3CDTF">2020-11-16T09:46:47Z</dcterms:created>
  <dcterms:modified xsi:type="dcterms:W3CDTF">2021-10-26T22:45:04Z</dcterms:modified>
</cp:coreProperties>
</file>