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69" r:id="rId3"/>
    <p:sldId id="270" r:id="rId4"/>
    <p:sldId id="264" r:id="rId5"/>
    <p:sldId id="263" r:id="rId6"/>
    <p:sldId id="265" r:id="rId7"/>
    <p:sldId id="267" r:id="rId8"/>
    <p:sldId id="266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chart>
    <c:autoTitleDeleted val="1"/>
    <c:view3D>
      <c:rotX val="30"/>
      <c:rAngAx val="1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0"/>
          <c:cat>
            <c:strRef>
              <c:f>Лист1!$A$2:$A$5</c:f>
              <c:strCache>
                <c:ptCount val="4"/>
                <c:pt idx="0">
                  <c:v>Д</c:v>
                </c:pt>
                <c:pt idx="1">
                  <c:v>В</c:v>
                </c:pt>
                <c:pt idx="2">
                  <c:v>К</c:v>
                </c:pt>
                <c:pt idx="3">
                  <c:v>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35</c:v>
                </c:pt>
                <c:pt idx="2">
                  <c:v>35</c:v>
                </c:pt>
                <c:pt idx="3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Д</c:v>
                </c:pt>
                <c:pt idx="1">
                  <c:v>В</c:v>
                </c:pt>
                <c:pt idx="2">
                  <c:v>К</c:v>
                </c:pt>
                <c:pt idx="3">
                  <c:v>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Д</c:v>
                </c:pt>
                <c:pt idx="1">
                  <c:v>В</c:v>
                </c:pt>
                <c:pt idx="2">
                  <c:v>К</c:v>
                </c:pt>
                <c:pt idx="3">
                  <c:v>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Столбец3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Д</c:v>
                </c:pt>
                <c:pt idx="1">
                  <c:v>В</c:v>
                </c:pt>
                <c:pt idx="2">
                  <c:v>К</c:v>
                </c:pt>
                <c:pt idx="3">
                  <c:v>А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</c:numCache>
            </c:numRef>
          </c:val>
        </c:ser>
      </c:pie3DChart>
    </c:plotArea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chart>
    <c:autoTitleDeleted val="1"/>
    <c:view3D>
      <c:rotX val="30"/>
      <c:rAngAx val="1"/>
    </c:view3D>
    <c:plotArea>
      <c:layout>
        <c:manualLayout>
          <c:layoutTarget val="inner"/>
          <c:xMode val="edge"/>
          <c:yMode val="edge"/>
          <c:x val="6.9182389937106945E-2"/>
          <c:y val="6.1732718539678766E-2"/>
          <c:w val="0.93081761006289365"/>
          <c:h val="0.9382672814603205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Дегеталы</c:v>
                </c:pt>
                <c:pt idx="1">
                  <c:v>Визуалы</c:v>
                </c:pt>
                <c:pt idx="2">
                  <c:v>Киноэстетики</c:v>
                </c:pt>
                <c:pt idx="3">
                  <c:v>Аудиалы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20</c:v>
                </c:pt>
                <c:pt idx="2">
                  <c:v>60</c:v>
                </c:pt>
                <c:pt idx="3">
                  <c:v>15</c:v>
                </c:pt>
              </c:numCache>
            </c:numRef>
          </c:val>
        </c:ser>
      </c:pie3DChart>
    </c:plotArea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0.64155</cdr:x>
      <cdr:y>0.16731</cdr:y>
    </cdr:from>
    <cdr:to>
      <cdr:x>0.86797</cdr:x>
      <cdr:y>0.36934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686040" y="757230"/>
          <a:ext cx="947977" cy="9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accent4">
                  <a:lumMod val="75000"/>
                </a:schemeClr>
              </a:solidFill>
            </a:rPr>
            <a:t>35 % </a:t>
          </a:r>
          <a:r>
            <a:rPr lang="ru-RU" sz="1800" b="1" dirty="0" err="1" smtClean="0">
              <a:solidFill>
                <a:schemeClr val="accent4">
                  <a:lumMod val="75000"/>
                </a:schemeClr>
              </a:solidFill>
            </a:rPr>
            <a:t>аудиалы</a:t>
          </a:r>
          <a:endParaRPr lang="ru-RU" sz="1800" b="1" dirty="0">
            <a:solidFill>
              <a:schemeClr val="accent4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0.62449</cdr:x>
      <cdr:y>0.70397</cdr:y>
    </cdr:from>
    <cdr:to>
      <cdr:x>0.8509</cdr:x>
      <cdr:y>0.90601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614602" y="3186122"/>
          <a:ext cx="947936" cy="914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accent4">
                  <a:lumMod val="75000"/>
                </a:schemeClr>
              </a:solidFill>
            </a:rPr>
            <a:t>35 % </a:t>
          </a:r>
          <a:r>
            <a:rPr lang="ru-RU" sz="1800" b="1" dirty="0" err="1" smtClean="0">
              <a:solidFill>
                <a:schemeClr val="accent4">
                  <a:lumMod val="75000"/>
                </a:schemeClr>
              </a:solidFill>
            </a:rPr>
            <a:t>дигиталы</a:t>
          </a:r>
          <a:endParaRPr lang="ru-RU" sz="1800" b="1" dirty="0">
            <a:solidFill>
              <a:schemeClr val="accent4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0.31736</cdr:x>
      <cdr:y>0.11996</cdr:y>
    </cdr:from>
    <cdr:to>
      <cdr:x>0.54378</cdr:x>
      <cdr:y>0.322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328718" y="542916"/>
          <a:ext cx="947977" cy="914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accent4">
                  <a:lumMod val="75000"/>
                </a:schemeClr>
              </a:solidFill>
            </a:rPr>
            <a:t>5 % </a:t>
          </a:r>
          <a:r>
            <a:rPr lang="ru-RU" sz="1800" b="1" dirty="0" err="1" smtClean="0">
              <a:solidFill>
                <a:schemeClr val="accent4">
                  <a:lumMod val="75000"/>
                </a:schemeClr>
              </a:solidFill>
            </a:rPr>
            <a:t>визуалы</a:t>
          </a:r>
          <a:endParaRPr lang="ru-RU" sz="1800" b="1" dirty="0">
            <a:solidFill>
              <a:schemeClr val="accent4">
                <a:lumMod val="75000"/>
              </a:schemeClr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0.72524</cdr:x>
      <cdr:y>0.28411</cdr:y>
    </cdr:from>
    <cdr:to>
      <cdr:x>0.95166</cdr:x>
      <cdr:y>0.48615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928958" y="1285884"/>
          <a:ext cx="914419" cy="9144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accent4">
                  <a:lumMod val="75000"/>
                </a:schemeClr>
              </a:solidFill>
            </a:rPr>
            <a:t>20% </a:t>
          </a:r>
          <a:r>
            <a:rPr lang="ru-RU" sz="1800" b="1" dirty="0" err="1" smtClean="0">
              <a:solidFill>
                <a:schemeClr val="accent4">
                  <a:lumMod val="75000"/>
                </a:schemeClr>
              </a:solidFill>
            </a:rPr>
            <a:t>дигиталы</a:t>
          </a:r>
          <a:endParaRPr lang="ru-RU" sz="1800" b="1" dirty="0">
            <a:solidFill>
              <a:schemeClr val="accent4">
                <a:lumMod val="75000"/>
              </a:schemeClr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8CCC16-578F-400D-B506-D7DAB596337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23406-4C04-4F68-9F8A-6BD4D7A24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23406-4C04-4F68-9F8A-6BD4D7A24F7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Picture 2" descr="D:\Рабочий стол\912681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pic>
        <p:nvPicPr>
          <p:cNvPr id="15364" name="Picture 4" descr="http://go1.imgsmail.ru/imgpreview?key=http%3A//unrulychildren.ru/uploads/posts/2011-08/1313162004_kniga-lubov.jpg&amp;mb=imgdb_preview_970&amp;q=90&amp;w=2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52768" y="3214686"/>
            <a:ext cx="4343530" cy="291942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571480"/>
            <a:ext cx="798462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Читать или не читать? Вот в чем вопрос! 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Литературный подход к 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воспитанию души человека.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Рабочий стол\9126816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57356" y="642918"/>
            <a:ext cx="552882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5 класс – 50 произведений</a:t>
            </a:r>
          </a:p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6 класс – 64 произведения</a:t>
            </a:r>
          </a:p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7 класс – 75 произведений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Picture 2" descr="D:\Рабочий стол\912681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pic>
        <p:nvPicPr>
          <p:cNvPr id="15364" name="Picture 4" descr="http://go1.imgsmail.ru/imgpreview?key=http%3A//unrulychildren.ru/uploads/posts/2011-08/1313162004_kniga-lubov.jpg&amp;mb=imgdb_preview_970&amp;q=90&amp;w=2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52768" y="3214686"/>
            <a:ext cx="4343530" cy="291942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571480"/>
            <a:ext cx="798462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Читать или не читать? Вот в чем вопрос! 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Литературный подход к 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воспитанию души человека.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Рабочий стол\9126816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pic>
        <p:nvPicPr>
          <p:cNvPr id="4" name="Picture 3" descr="D:\Рабочий стол\img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3" y="714356"/>
            <a:ext cx="3429657" cy="2686058"/>
          </a:xfrm>
          <a:prstGeom prst="rect">
            <a:avLst/>
          </a:prstGeom>
          <a:noFill/>
        </p:spPr>
      </p:pic>
      <p:pic>
        <p:nvPicPr>
          <p:cNvPr id="5" name="Picture 2" descr="D:\Рабочий стол\imgpreview (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642918"/>
            <a:ext cx="2905132" cy="2905132"/>
          </a:xfrm>
          <a:prstGeom prst="rect">
            <a:avLst/>
          </a:prstGeom>
          <a:noFill/>
        </p:spPr>
      </p:pic>
      <p:pic>
        <p:nvPicPr>
          <p:cNvPr id="6" name="Picture 4" descr="D:\Рабочий стол\imgpreview (5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3643314"/>
            <a:ext cx="3192634" cy="2124079"/>
          </a:xfrm>
          <a:prstGeom prst="rect">
            <a:avLst/>
          </a:prstGeom>
          <a:noFill/>
        </p:spPr>
      </p:pic>
      <p:pic>
        <p:nvPicPr>
          <p:cNvPr id="7" name="Picture 5" descr="D:\Рабочий стол\imgpreview (6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6" y="3714752"/>
            <a:ext cx="3439346" cy="2147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Рабочий стол\9126816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6320558"/>
              </p:ext>
            </p:extLst>
          </p:nvPr>
        </p:nvGraphicFramePr>
        <p:xfrm>
          <a:off x="428596" y="1571612"/>
          <a:ext cx="4215412" cy="4554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4282" y="3214686"/>
            <a:ext cx="1989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35 %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кинестетики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69539011"/>
              </p:ext>
            </p:extLst>
          </p:nvPr>
        </p:nvGraphicFramePr>
        <p:xfrm>
          <a:off x="4572000" y="1571612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28728" y="928670"/>
            <a:ext cx="57772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Россия                      Мир</a:t>
            </a:r>
            <a:endParaRPr lang="ru-RU" sz="4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57818" y="371475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60%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кинестетики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14942" y="2357430"/>
            <a:ext cx="1320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15 %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визуалы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15140" y="2357430"/>
            <a:ext cx="1398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5%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аудиалы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Рабочий стол\9126816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pic>
        <p:nvPicPr>
          <p:cNvPr id="4" name="Picture 2" descr="D:\Рабочий стол\imgpreview (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357298"/>
            <a:ext cx="6101600" cy="4245696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57158" y="357166"/>
            <a:ext cx="8329642" cy="1060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Экспериментальная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площадка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Рабочий стол\9126816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57290" y="2357430"/>
            <a:ext cx="701499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Изучение художественного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текста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через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1000108"/>
            <a:ext cx="19226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Творчество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6380" y="1000108"/>
            <a:ext cx="20736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Ассоциации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728" y="4071942"/>
            <a:ext cx="2250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Рассуждение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86380" y="4214818"/>
            <a:ext cx="19544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Реальность</a:t>
            </a:r>
            <a:endParaRPr lang="ru-RU" sz="2800" b="1" dirty="0">
              <a:solidFill>
                <a:srgbClr val="00B050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 flipV="1">
            <a:off x="1857356" y="3143248"/>
            <a:ext cx="1428760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V="1">
            <a:off x="2607455" y="1678769"/>
            <a:ext cx="71438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5572132" y="1714488"/>
            <a:ext cx="78581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5572132" y="3286124"/>
            <a:ext cx="785818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Рабочий стол\9126816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571480"/>
            <a:ext cx="792961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rgbClr val="00B050"/>
                </a:solidFill>
              </a:rPr>
              <a:t>Ч</a:t>
            </a:r>
            <a:r>
              <a:rPr lang="ru-RU" sz="6600" b="1" dirty="0" smtClean="0">
                <a:solidFill>
                  <a:srgbClr val="FFFF00"/>
                </a:solidFill>
              </a:rPr>
              <a:t>Е</a:t>
            </a:r>
            <a:r>
              <a:rPr lang="ru-RU" sz="6600" b="1" dirty="0" smtClean="0">
                <a:solidFill>
                  <a:srgbClr val="00B0F0"/>
                </a:solidFill>
              </a:rPr>
              <a:t>Л</a:t>
            </a:r>
            <a:r>
              <a:rPr lang="ru-RU" sz="6600" b="1" dirty="0" smtClean="0">
                <a:solidFill>
                  <a:srgbClr val="FF0000"/>
                </a:solidFill>
              </a:rPr>
              <a:t>О</a:t>
            </a:r>
            <a:r>
              <a:rPr lang="ru-RU" sz="6600" b="1" dirty="0" smtClean="0">
                <a:solidFill>
                  <a:srgbClr val="00B050"/>
                </a:solidFill>
              </a:rPr>
              <a:t>В</a:t>
            </a:r>
            <a:r>
              <a:rPr lang="ru-RU" sz="6600" b="1" dirty="0" smtClean="0">
                <a:solidFill>
                  <a:srgbClr val="FF0000"/>
                </a:solidFill>
              </a:rPr>
              <a:t>Е</a:t>
            </a:r>
            <a:r>
              <a:rPr lang="ru-RU" sz="6600" b="1" dirty="0" smtClean="0">
                <a:solidFill>
                  <a:srgbClr val="00B0F0"/>
                </a:solidFill>
              </a:rPr>
              <a:t>К</a:t>
            </a:r>
          </a:p>
          <a:p>
            <a:pPr algn="ctr">
              <a:buNone/>
            </a:pPr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</a:rPr>
              <a:t>=</a:t>
            </a:r>
          </a:p>
          <a:p>
            <a:pPr algn="ctr">
              <a:buNone/>
            </a:pPr>
            <a:r>
              <a:rPr lang="ru-RU" sz="6600" b="1" dirty="0" smtClean="0">
                <a:solidFill>
                  <a:srgbClr val="00B050"/>
                </a:solidFill>
              </a:rPr>
              <a:t>У</a:t>
            </a:r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</a:rPr>
              <a:t>+</a:t>
            </a:r>
            <a:r>
              <a:rPr lang="ru-RU" sz="6600" b="1" dirty="0" smtClean="0">
                <a:solidFill>
                  <a:srgbClr val="FF0000"/>
                </a:solidFill>
              </a:rPr>
              <a:t>С</a:t>
            </a:r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</a:rPr>
              <a:t>+</a:t>
            </a:r>
            <a:r>
              <a:rPr lang="ru-RU" sz="6600" b="1" dirty="0" smtClean="0">
                <a:solidFill>
                  <a:srgbClr val="00B0F0"/>
                </a:solidFill>
              </a:rPr>
              <a:t>Д</a:t>
            </a:r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</a:rPr>
              <a:t>+</a:t>
            </a:r>
            <a:r>
              <a:rPr lang="ru-RU" sz="6600" b="1" dirty="0" smtClean="0">
                <a:solidFill>
                  <a:srgbClr val="FFFF00"/>
                </a:solidFill>
              </a:rPr>
              <a:t>Л</a:t>
            </a:r>
          </a:p>
          <a:p>
            <a:pPr>
              <a:buNone/>
            </a:pP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Устремленность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             </a:t>
            </a:r>
            <a:r>
              <a:rPr lang="ru-RU" b="1" dirty="0" smtClean="0">
                <a:solidFill>
                  <a:srgbClr val="FF0000"/>
                </a:solidFill>
              </a:rPr>
              <a:t>сострадание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</a:t>
            </a:r>
            <a:r>
              <a:rPr lang="ru-RU" b="1" dirty="0" smtClean="0">
                <a:solidFill>
                  <a:srgbClr val="00B0F0"/>
                </a:solidFill>
              </a:rPr>
              <a:t>добро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    </a:t>
            </a:r>
            <a:r>
              <a:rPr lang="ru-RU" sz="3200" b="1" dirty="0" smtClean="0">
                <a:solidFill>
                  <a:srgbClr val="FFFF00"/>
                </a:solidFill>
              </a:rPr>
              <a:t>любовь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Ум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совесть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        </a:t>
            </a:r>
            <a:r>
              <a:rPr lang="ru-RU" b="1" dirty="0" smtClean="0">
                <a:solidFill>
                  <a:srgbClr val="00B0F0"/>
                </a:solidFill>
              </a:rPr>
              <a:t>дело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Рабочий стол\9126816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pic>
        <p:nvPicPr>
          <p:cNvPr id="4" name="Picture 2" descr="http://static.eva.ru/eva/0-10000/32/channel/30267186251478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66"/>
            <a:ext cx="4952992" cy="3095620"/>
          </a:xfrm>
          <a:prstGeom prst="rect">
            <a:avLst/>
          </a:prstGeom>
          <a:noFill/>
        </p:spPr>
      </p:pic>
      <p:pic>
        <p:nvPicPr>
          <p:cNvPr id="5" name="Picture 4" descr="http://go1.imgsmail.ru/imgpreview?key=http%3A//unrulychildren.ru/uploads/posts/2011-08/1313162004_kniga-lubov.jpg&amp;mb=imgdb_preview_970&amp;q=90&amp;w=24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52768" y="3214686"/>
            <a:ext cx="4343530" cy="291942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500694" y="785794"/>
            <a:ext cx="345819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Какое должно быть 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тение? </a:t>
            </a:r>
          </a:p>
          <a:p>
            <a:endParaRPr lang="ru-RU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Позитивное?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4000504"/>
            <a:ext cx="21471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Негативное?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107</Words>
  <Application>Microsoft Office PowerPoint</Application>
  <PresentationFormat>Экран (4:3)</PresentationFormat>
  <Paragraphs>40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</dc:title>
  <dc:creator>555</dc:creator>
  <cp:lastModifiedBy>555</cp:lastModifiedBy>
  <cp:revision>21</cp:revision>
  <dcterms:created xsi:type="dcterms:W3CDTF">2013-11-23T02:30:25Z</dcterms:created>
  <dcterms:modified xsi:type="dcterms:W3CDTF">2013-11-28T17:43:17Z</dcterms:modified>
</cp:coreProperties>
</file>