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15" autoAdjust="0"/>
  </p:normalViewPr>
  <p:slideViewPr>
    <p:cSldViewPr>
      <p:cViewPr varScale="1">
        <p:scale>
          <a:sx n="81" d="100"/>
          <a:sy n="81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B730D97-EE74-4BF4-94E8-3D9C59D589BF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432183-E530-4DF4-9D20-E41438CEF6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соль «Малахит»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3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833384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9833" y="764704"/>
            <a:ext cx="3304572" cy="532859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Состоит из 71,9 %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</a:rPr>
              <a:t>CuO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оксид меди (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</a:rPr>
              <a:t>Cu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57 %), 19,9 % CO2 углекислоты и 8,2 % H2O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воды.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Выражается химической формулой Cu2(CO3)(OH)2. Устаревшее химическое название — медная зелень углекислая.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74" y="2204864"/>
            <a:ext cx="3524709" cy="2418964"/>
          </a:xfrm>
        </p:spPr>
      </p:pic>
    </p:spTree>
    <p:extLst>
      <p:ext uri="{BB962C8B-B14F-4D97-AF65-F5344CB8AC3E}">
        <p14:creationId xmlns:p14="http://schemas.microsoft.com/office/powerpoint/2010/main" val="85415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4032448" cy="583264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Малахит — один из главных минералов меди, содержит 57,4% чистого металла. Кроме меди, в его состав входят кислород, углерод и вода.</a:t>
            </a:r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703740"/>
            <a:ext cx="4215799" cy="379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8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456674" cy="51845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По составу малахит представляет собой водную углекислую соль меди —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Cu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(OH)2 CuCO3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. Окиси меди в малахите содержится до 72%, поэтому он использовался как медная руда.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Окраска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малахита объясняется присутствием иона меди. В результате взаимодействия медно-сульфатных растворов с карбонатными или углекислыми водами образуется малахит.</a:t>
            </a:r>
          </a:p>
        </p:txBody>
      </p:sp>
    </p:spTree>
    <p:extLst>
      <p:ext uri="{BB962C8B-B14F-4D97-AF65-F5344CB8AC3E}">
        <p14:creationId xmlns:p14="http://schemas.microsoft.com/office/powerpoint/2010/main" val="33799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28" y="1124744"/>
            <a:ext cx="8125885" cy="541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528682" cy="4176464"/>
          </a:xfrm>
        </p:spPr>
        <p:txBody>
          <a:bodyPr>
            <a:noAutofit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20688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При нагревании в колбе выделяет воду и становится черным.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Характерна растворимость в кислотах с выделением углекислого газа, а также в аммиаке, который окрашивается при этом в красивый голубой цвет.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24994"/>
            <a:ext cx="5976664" cy="358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680520" cy="62173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Плотные разности хорошего цвета и с красивым рисунком ценятся довольно дорого и употребляются в качестве поделочного камня для изготовления ваз, инкрустаций (облицовки столов, шкатулок) и других предметов роскоши, а также кабошонов для вставок в мелкие ювелирные изделия. Со времен Древнего Египта малахитовую руду использовали для получения меди.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032" y="764704"/>
            <a:ext cx="1560015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49080"/>
            <a:ext cx="3492217" cy="232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2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76864" cy="1440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Самым удивительными по размерам изделиями, облицованными тонкими пластинками малахита, могут считаться колонны Исаакиевского собора в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Санкт-Петербурге.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76872"/>
            <a:ext cx="6412886" cy="425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744416" cy="511256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Дивной красоты большая малахитовая ваза старинной работы украшает центр зала Минералогического музея им. А.Е.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Ферсмана.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31" y="764704"/>
            <a:ext cx="4226948" cy="563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326</TotalTime>
  <Words>246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Основная соль «Малахит» </vt:lpstr>
      <vt:lpstr>Состоит из 71,9 % CuO оксид меди (Cu 57 %), 19,9 % CO2 углекислоты и 8,2 % H2O воды. Выражается химической формулой Cu2(CO3)(OH)2. Устаревшее химическое название — медная зелень углекислая.</vt:lpstr>
      <vt:lpstr>Малахит — один из главных минералов меди, содержит 57,4% чистого металла. Кроме меди, в его состав входят кислород, углерод и вода. </vt:lpstr>
      <vt:lpstr>По составу малахит представляет собой водную углекислую соль меди — Cu(OH)2 CuCO3 . Окиси меди в малахите содержится до 72%, поэтому он использовался как медная руда. Окраска малахита объясняется присутствием иона меди. В результате взаимодействия медно-сульфатных растворов с карбонатными или углекислыми водами образуется малахит.</vt:lpstr>
      <vt:lpstr>Презентация PowerPoint</vt:lpstr>
      <vt:lpstr> </vt:lpstr>
      <vt:lpstr>Плотные разности хорошего цвета и с красивым рисунком ценятся довольно дорого и употребляются в качестве поделочного камня для изготовления ваз, инкрустаций (облицовки столов, шкатулок) и других предметов роскоши, а также кабошонов для вставок в мелкие ювелирные изделия. Со времен Древнего Египта малахитовую руду использовали для получения меди.</vt:lpstr>
      <vt:lpstr> Самым удивительными по размерам изделиями, облицованными тонкими пластинками малахита, могут считаться колонны Исаакиевского собора в Санкт-Петербурге.</vt:lpstr>
      <vt:lpstr>Дивной красоты большая малахитовая ваза старинной работы украшает центр зала Минералогического музея им. А.Е. Ферсмана.</vt:lpstr>
      <vt:lpstr>   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Светлана</cp:lastModifiedBy>
  <cp:revision>12</cp:revision>
  <dcterms:created xsi:type="dcterms:W3CDTF">2019-10-14T13:53:22Z</dcterms:created>
  <dcterms:modified xsi:type="dcterms:W3CDTF">2021-10-11T09:29:57Z</dcterms:modified>
</cp:coreProperties>
</file>