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8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A3CF-72BA-450E-98AD-9FEFAF8A54FF}" type="datetimeFigureOut">
              <a:rPr lang="ru-RU" smtClean="0"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9968-0CF1-42E8-A705-7A33A5468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A3CF-72BA-450E-98AD-9FEFAF8A54FF}" type="datetimeFigureOut">
              <a:rPr lang="ru-RU" smtClean="0"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9968-0CF1-42E8-A705-7A33A5468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A3CF-72BA-450E-98AD-9FEFAF8A54FF}" type="datetimeFigureOut">
              <a:rPr lang="ru-RU" smtClean="0"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9968-0CF1-42E8-A705-7A33A5468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A3CF-72BA-450E-98AD-9FEFAF8A54FF}" type="datetimeFigureOut">
              <a:rPr lang="ru-RU" smtClean="0"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9968-0CF1-42E8-A705-7A33A5468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A3CF-72BA-450E-98AD-9FEFAF8A54FF}" type="datetimeFigureOut">
              <a:rPr lang="ru-RU" smtClean="0"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9968-0CF1-42E8-A705-7A33A5468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A3CF-72BA-450E-98AD-9FEFAF8A54FF}" type="datetimeFigureOut">
              <a:rPr lang="ru-RU" smtClean="0"/>
              <a:t>25.01.2019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9968-0CF1-42E8-A705-7A33A5468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A3CF-72BA-450E-98AD-9FEFAF8A54FF}" type="datetimeFigureOut">
              <a:rPr lang="ru-RU" smtClean="0"/>
              <a:t>25.01.2019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9968-0CF1-42E8-A705-7A33A5468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A3CF-72BA-450E-98AD-9FEFAF8A54FF}" type="datetimeFigureOut">
              <a:rPr lang="ru-RU" smtClean="0"/>
              <a:t>25.01.2019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9968-0CF1-42E8-A705-7A33A5468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A3CF-72BA-450E-98AD-9FEFAF8A54FF}" type="datetimeFigureOut">
              <a:rPr lang="ru-RU" smtClean="0"/>
              <a:t>25.01.2019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9968-0CF1-42E8-A705-7A33A5468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A3CF-72BA-450E-98AD-9FEFAF8A54FF}" type="datetimeFigureOut">
              <a:rPr lang="ru-RU" smtClean="0"/>
              <a:t>25.01.2019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9968-0CF1-42E8-A705-7A33A5468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A3CF-72BA-450E-98AD-9FEFAF8A54FF}" type="datetimeFigureOut">
              <a:rPr lang="ru-RU" smtClean="0"/>
              <a:t>25.01.2019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9968-0CF1-42E8-A705-7A33A54686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0A3CF-72BA-450E-98AD-9FEFAF8A54FF}" type="datetimeFigureOut">
              <a:rPr lang="ru-RU" smtClean="0"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99968-0CF1-42E8-A705-7A33A54686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7584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Мастер – класс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Математический </a:t>
            </a:r>
            <a:r>
              <a:rPr lang="ru-RU" b="1" dirty="0">
                <a:solidFill>
                  <a:srgbClr val="0070C0"/>
                </a:solidFill>
              </a:rPr>
              <a:t>фейерверк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6215082"/>
            <a:ext cx="6400800" cy="4667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Учитель начальных классов: Макарова Г.В.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алина\Desktop\hello_html_2c4ec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>
                <a:solidFill>
                  <a:srgbClr val="00B0F0"/>
                </a:solidFill>
              </a:rPr>
              <a:t>Угадай число.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алина\Desktop\hello_html_2c4ec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7000924" cy="1470025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«Геометрический лабиринт»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3"/>
          <a:srcRect l="48452" t="41217" r="23374" b="26855"/>
          <a:stretch/>
        </p:blipFill>
        <p:spPr bwMode="auto">
          <a:xfrm>
            <a:off x="1357290" y="1857364"/>
            <a:ext cx="2928958" cy="27860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/>
          <a:srcRect l="48452" t="41217" r="23374" b="26855"/>
          <a:stretch/>
        </p:blipFill>
        <p:spPr bwMode="auto">
          <a:xfrm rot="10800000">
            <a:off x="4857752" y="1857363"/>
            <a:ext cx="2500330" cy="27860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алина\Desktop\hello_html_2c4ec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"/>
            <a:ext cx="7772400" cy="1071546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«Логические   задачки»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1142984"/>
            <a:ext cx="6715172" cy="392909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1.Найди лишнее слово. Остальные замени общим словом: метр, дециметр, килограмм, сантиметр, миллиметр.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2.Два путешественника одновременно подошли к реке. У берега была привязана лодка, в которой мог переправиться только один человек. Путешественники не умели плавать, но каждому из них удалось переправиться через реку и пойти своей </a:t>
            </a:r>
            <a:r>
              <a:rPr lang="ru-RU" dirty="0" smtClean="0">
                <a:solidFill>
                  <a:schemeClr val="tx1"/>
                </a:solidFill>
              </a:rPr>
              <a:t>      дорогой</a:t>
            </a:r>
            <a:r>
              <a:rPr lang="ru-RU" dirty="0">
                <a:solidFill>
                  <a:schemeClr val="tx1"/>
                </a:solidFill>
              </a:rPr>
              <a:t>. Как могло это случиться? 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алина\Desktop\hello_html_2c4ec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7286676" cy="1470025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«Мир математических фокусов».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C:\Documents and Settings\Я\Рабочий стол\мастер класс\38340299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928802"/>
            <a:ext cx="3714776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Галина\Desktop\img8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6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алина\Desktop\hello_html_2c4ec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1528"/>
            <a:ext cx="9144000" cy="74295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-21433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«</a:t>
            </a:r>
            <a:r>
              <a:rPr lang="ru-RU" b="1" dirty="0">
                <a:solidFill>
                  <a:srgbClr val="7030A0"/>
                </a:solidFill>
              </a:rPr>
              <a:t>Математические  </a:t>
            </a:r>
            <a:r>
              <a:rPr lang="ru-RU" b="1" dirty="0" err="1">
                <a:solidFill>
                  <a:srgbClr val="7030A0"/>
                </a:solidFill>
              </a:rPr>
              <a:t>заморочки</a:t>
            </a:r>
            <a:r>
              <a:rPr lang="ru-RU" b="1" dirty="0">
                <a:solidFill>
                  <a:srgbClr val="7030A0"/>
                </a:solidFill>
              </a:rPr>
              <a:t>».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785926"/>
            <a:ext cx="6400800" cy="2857520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14400" i="1" dirty="0">
                <a:solidFill>
                  <a:schemeClr val="tx1"/>
                </a:solidFill>
              </a:rPr>
              <a:t>Рыболов поймал 15 окуней и разложил их на 5 кучек так, чтобы в каждой кучке оказались разное количество рыбы. Как это  сделать?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алина\Desktop\hello_html_2c4ec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1528"/>
            <a:ext cx="9144000" cy="74295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7772400" cy="19288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Решение: Сначала </a:t>
            </a:r>
            <a:r>
              <a:rPr lang="ru-RU" dirty="0"/>
              <a:t>кладем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 </a:t>
            </a:r>
            <a:r>
              <a:rPr lang="ru-RU" dirty="0"/>
              <a:t>рыбку, потом 2-ю, 3, 4 и 5.	</a:t>
            </a:r>
            <a:r>
              <a:rPr lang="ru-RU" dirty="0" smtClean="0"/>
              <a:t>1+2+3+4+5=15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428728" y="2357430"/>
            <a:ext cx="1071570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786050" y="2357430"/>
            <a:ext cx="1000132" cy="10715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2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000496" y="2357430"/>
            <a:ext cx="1000132" cy="10715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214942" y="2357430"/>
            <a:ext cx="1000132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4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572264" y="2428868"/>
            <a:ext cx="1000132" cy="10715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5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алина\Desktop\hello_html_2c4ec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1528"/>
            <a:ext cx="9144000" cy="74295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736"/>
            <a:ext cx="7772400" cy="185738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Что больше? Сумма всех чисел или произведение?</a:t>
            </a:r>
            <a:br>
              <a:rPr lang="ru-RU" b="1" dirty="0"/>
            </a:br>
            <a:r>
              <a:rPr lang="ru-RU" b="1" dirty="0"/>
              <a:t> 1, 2, 3, 4, 5, 6, 7, 8, 9, 10, 0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214818"/>
            <a:ext cx="6400800" cy="1752600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>
                <a:solidFill>
                  <a:schemeClr val="tx1"/>
                </a:solidFill>
              </a:rPr>
              <a:t>Ответ: Сумма. Так как один из множителей равен 0</a:t>
            </a:r>
            <a:r>
              <a:rPr lang="ru-RU" i="1" dirty="0" smtClean="0">
                <a:solidFill>
                  <a:schemeClr val="tx1"/>
                </a:solidFill>
              </a:rPr>
              <a:t>.</a:t>
            </a:r>
            <a:endParaRPr lang="ru-RU" i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алина\Desktop\hello_html_2c4ec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1528"/>
            <a:ext cx="9144000" cy="74295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428652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B050"/>
                </a:solidFill>
              </a:rPr>
              <a:t>«Математические шифровки»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714488"/>
            <a:ext cx="6400800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24000" i="1" dirty="0">
                <a:solidFill>
                  <a:srgbClr val="FF0000"/>
                </a:solidFill>
              </a:rPr>
              <a:t>7 </a:t>
            </a:r>
            <a:r>
              <a:rPr lang="ru-RU" sz="24000" i="1" dirty="0" smtClean="0">
                <a:solidFill>
                  <a:srgbClr val="FF0000"/>
                </a:solidFill>
              </a:rPr>
              <a:t>я</a:t>
            </a:r>
            <a:endParaRPr lang="ru-RU" sz="24000" i="1" dirty="0">
              <a:solidFill>
                <a:srgbClr val="FF0000"/>
              </a:solidFill>
            </a:endParaRPr>
          </a:p>
          <a:p>
            <a:r>
              <a:rPr lang="ru-RU" sz="24000" i="1" dirty="0">
                <a:solidFill>
                  <a:srgbClr val="FF0000"/>
                </a:solidFill>
              </a:rPr>
              <a:t>и 100 </a:t>
            </a:r>
            <a:r>
              <a:rPr lang="ru-RU" sz="24000" i="1" baseline="30000" dirty="0">
                <a:solidFill>
                  <a:srgbClr val="FF0000"/>
                </a:solidFill>
              </a:rPr>
              <a:t> ,</a:t>
            </a:r>
            <a:r>
              <a:rPr lang="ru-RU" sz="24000" i="1" dirty="0">
                <a:solidFill>
                  <a:srgbClr val="FF0000"/>
                </a:solidFill>
              </a:rPr>
              <a:t>3 </a:t>
            </a:r>
            <a:r>
              <a:rPr lang="ru-RU" sz="24000" i="1" dirty="0" smtClean="0">
                <a:solidFill>
                  <a:srgbClr val="FF0000"/>
                </a:solidFill>
              </a:rPr>
              <a:t>я</a:t>
            </a:r>
            <a:endParaRPr lang="ru-RU" sz="24000" i="1" dirty="0">
              <a:solidFill>
                <a:srgbClr val="FF0000"/>
              </a:solidFill>
            </a:endParaRPr>
          </a:p>
          <a:p>
            <a:r>
              <a:rPr lang="ru-RU" sz="24000" i="1" dirty="0">
                <a:solidFill>
                  <a:srgbClr val="FF0000"/>
                </a:solidFill>
              </a:rPr>
              <a:t>ко 100 </a:t>
            </a:r>
            <a:r>
              <a:rPr lang="ru-RU" sz="24000" i="1" dirty="0" err="1" smtClean="0">
                <a:solidFill>
                  <a:srgbClr val="FF0000"/>
                </a:solidFill>
              </a:rPr>
              <a:t>чка</a:t>
            </a:r>
            <a:endParaRPr lang="ru-RU" sz="24000" i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алина\Desktop\hello_html_2c4ec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14290"/>
            <a:ext cx="7772400" cy="1470025"/>
          </a:xfrm>
        </p:spPr>
        <p:txBody>
          <a:bodyPr/>
          <a:lstStyle/>
          <a:p>
            <a:r>
              <a:rPr lang="ru-RU" dirty="0">
                <a:solidFill>
                  <a:srgbClr val="92D050"/>
                </a:solidFill>
              </a:rPr>
              <a:t>Занимательные палочки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928802"/>
            <a:ext cx="7286676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21600" dirty="0">
                <a:solidFill>
                  <a:srgbClr val="0070C0"/>
                </a:solidFill>
              </a:rPr>
              <a:t>Переложите палочки так, чтобы равенства были верными.</a:t>
            </a:r>
          </a:p>
          <a:p>
            <a:r>
              <a:rPr lang="en-US" sz="21600" dirty="0">
                <a:solidFill>
                  <a:srgbClr val="0070C0"/>
                </a:solidFill>
              </a:rPr>
              <a:t>VI + IV = XII</a:t>
            </a:r>
            <a:endParaRPr lang="ru-RU" sz="21600" dirty="0">
              <a:solidFill>
                <a:srgbClr val="0070C0"/>
              </a:solidFill>
            </a:endParaRPr>
          </a:p>
          <a:p>
            <a:r>
              <a:rPr lang="en-US" sz="21600" dirty="0">
                <a:solidFill>
                  <a:srgbClr val="0070C0"/>
                </a:solidFill>
              </a:rPr>
              <a:t>XI – X = III</a:t>
            </a:r>
            <a:endParaRPr lang="ru-RU" sz="216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алина\Desktop\hello_html_2c4ec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Выложите на столе в ряд четыре спички. Затем попросите зрителя, не убирая ни одной спички, сделать так, чтобы осталось три.</a:t>
            </a:r>
            <a:br>
              <a:rPr lang="ru-RU" dirty="0"/>
            </a:br>
            <a:r>
              <a:rPr lang="ru-RU" dirty="0"/>
              <a:t>Не зная секрета, никто не сможет этого сделать. А вы просто выложите четырьмя спичками цифру «3».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алина\Desktop\hello_html_2c4ec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714356"/>
            <a:ext cx="514353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алина\Desktop\hello_html_2c4ec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072362" cy="1470025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«Смекай, думай и решай»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000240"/>
            <a:ext cx="6400800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i="1" u="sng" dirty="0">
                <a:solidFill>
                  <a:srgbClr val="00B050"/>
                </a:solidFill>
              </a:rPr>
              <a:t>Игра "Веселый бой"</a:t>
            </a:r>
            <a:endParaRPr lang="ru-RU" sz="11200" b="1" i="1" dirty="0">
              <a:solidFill>
                <a:srgbClr val="00B050"/>
              </a:solidFill>
            </a:endParaRPr>
          </a:p>
          <a:p>
            <a:r>
              <a:rPr lang="ru-RU" sz="11200" b="1" i="1" dirty="0">
                <a:solidFill>
                  <a:srgbClr val="00B050"/>
                </a:solidFill>
              </a:rPr>
              <a:t>Перед вами  таблицы с цифрами. Ваша задача - соединить по порядку цифры. Итак, кто быстрее.</a:t>
            </a:r>
          </a:p>
          <a:p>
            <a:r>
              <a:rPr lang="ru-RU" sz="11200" b="1" i="1" dirty="0">
                <a:solidFill>
                  <a:srgbClr val="00B050"/>
                </a:solidFill>
              </a:rPr>
              <a:t>  10           15            3</a:t>
            </a:r>
          </a:p>
          <a:p>
            <a:r>
              <a:rPr lang="ru-RU" sz="11200" b="1" i="1" dirty="0">
                <a:solidFill>
                  <a:srgbClr val="00B050"/>
                </a:solidFill>
              </a:rPr>
              <a:t>  14            1            11</a:t>
            </a:r>
          </a:p>
          <a:p>
            <a:r>
              <a:rPr lang="ru-RU" sz="11200" b="1" i="1" dirty="0">
                <a:solidFill>
                  <a:srgbClr val="00B050"/>
                </a:solidFill>
              </a:rPr>
              <a:t>   2             6            13</a:t>
            </a:r>
          </a:p>
          <a:p>
            <a:r>
              <a:rPr lang="ru-RU" sz="11200" b="1" i="1" dirty="0">
                <a:solidFill>
                  <a:srgbClr val="00B050"/>
                </a:solidFill>
              </a:rPr>
              <a:t>   5             7            12</a:t>
            </a:r>
          </a:p>
          <a:p>
            <a:pPr lvl="0"/>
            <a:r>
              <a:rPr lang="ru-RU" sz="11200" b="1" i="1" dirty="0">
                <a:solidFill>
                  <a:srgbClr val="00B050"/>
                </a:solidFill>
              </a:rPr>
              <a:t> </a:t>
            </a:r>
            <a:r>
              <a:rPr lang="ru-RU" sz="11200" b="1" i="1" dirty="0" smtClean="0">
                <a:solidFill>
                  <a:srgbClr val="00B050"/>
                </a:solidFill>
              </a:rPr>
              <a:t>8</a:t>
            </a:r>
            <a:r>
              <a:rPr lang="ru-RU" sz="11200" b="1" i="1" dirty="0">
                <a:solidFill>
                  <a:srgbClr val="00B050"/>
                </a:solidFill>
              </a:rPr>
              <a:t>           4            9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243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Мастер – класс  Математический фейерверк</vt:lpstr>
      <vt:lpstr>«Математические  заморочки».</vt:lpstr>
      <vt:lpstr>Решение: Сначала кладем  1 рыбку, потом 2-ю, 3, 4 и 5. 1+2+3+4+5=15 </vt:lpstr>
      <vt:lpstr>Что больше? Сумма всех чисел или произведение?  1, 2, 3, 4, 5, 6, 7, 8, 9, 10, 0 </vt:lpstr>
      <vt:lpstr>«Математические шифровки»</vt:lpstr>
      <vt:lpstr>Занимательные палочки</vt:lpstr>
      <vt:lpstr>Выложите на столе в ряд четыре спички. Затем попросите зрителя, не убирая ни одной спички, сделать так, чтобы осталось три. Не зная секрета, никто не сможет этого сделать. А вы просто выложите четырьмя спичками цифру «3». </vt:lpstr>
      <vt:lpstr>Слайд 8</vt:lpstr>
      <vt:lpstr>«Смекай, думай и решай»</vt:lpstr>
      <vt:lpstr>Угадай число.</vt:lpstr>
      <vt:lpstr>«Геометрический лабиринт»</vt:lpstr>
      <vt:lpstr>«Логические   задачки»</vt:lpstr>
      <vt:lpstr>«Мир математических фокусов».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 Математический фейерверк</dc:title>
  <dc:creator>Галина</dc:creator>
  <cp:lastModifiedBy>Галина</cp:lastModifiedBy>
  <cp:revision>4</cp:revision>
  <dcterms:created xsi:type="dcterms:W3CDTF">2019-01-25T17:55:51Z</dcterms:created>
  <dcterms:modified xsi:type="dcterms:W3CDTF">2019-01-25T18:35:55Z</dcterms:modified>
</cp:coreProperties>
</file>