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279AB3F-23A7-4C09-959B-B71AEA316B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4FB0035-C290-45A6-8CD3-8F622E045A32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AB3F-23A7-4C09-959B-B71AEA316B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0035-C290-45A6-8CD3-8F622E045A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AB3F-23A7-4C09-959B-B71AEA316B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0035-C290-45A6-8CD3-8F622E045A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AB3F-23A7-4C09-959B-B71AEA316B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0035-C290-45A6-8CD3-8F622E045A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AB3F-23A7-4C09-959B-B71AEA316B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0035-C290-45A6-8CD3-8F622E045A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AB3F-23A7-4C09-959B-B71AEA316B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0035-C290-45A6-8CD3-8F622E045A3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AB3F-23A7-4C09-959B-B71AEA316B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0035-C290-45A6-8CD3-8F622E045A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AB3F-23A7-4C09-959B-B71AEA316B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0035-C290-45A6-8CD3-8F622E045A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AB3F-23A7-4C09-959B-B71AEA316B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0035-C290-45A6-8CD3-8F622E045A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AB3F-23A7-4C09-959B-B71AEA316B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0035-C290-45A6-8CD3-8F622E045A32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AB3F-23A7-4C09-959B-B71AEA316B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0035-C290-45A6-8CD3-8F622E045A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279AB3F-23A7-4C09-959B-B71AEA316B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4FB0035-C290-45A6-8CD3-8F622E045A3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4149080"/>
            <a:ext cx="72420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Презентация для родителей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«Использование мнемотехники для заучивания стихотворений с детьми».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Автор: Павленко Н.В.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8268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Лексическая тема </a:t>
            </a:r>
            <a:br>
              <a:rPr lang="ru-RU" dirty="0" smtClean="0"/>
            </a:br>
            <a:r>
              <a:rPr lang="ru-RU" dirty="0" smtClean="0"/>
              <a:t>«Наш детский сад»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866" y="2324100"/>
            <a:ext cx="2934909" cy="3913212"/>
          </a:xfrm>
        </p:spPr>
      </p:pic>
    </p:spTree>
    <p:extLst>
      <p:ext uri="{BB962C8B-B14F-4D97-AF65-F5344CB8AC3E}">
        <p14:creationId xmlns:p14="http://schemas.microsoft.com/office/powerpoint/2010/main" val="2752830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Лексическая тема «День рождения города»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238" y="2324100"/>
            <a:ext cx="2934909" cy="3913212"/>
          </a:xfrm>
        </p:spPr>
      </p:pic>
    </p:spTree>
    <p:extLst>
      <p:ext uri="{BB962C8B-B14F-4D97-AF65-F5344CB8AC3E}">
        <p14:creationId xmlns:p14="http://schemas.microsoft.com/office/powerpoint/2010/main" val="1699993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Лексическая тема «Одежда»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590" y="2324100"/>
            <a:ext cx="4677833" cy="3508375"/>
          </a:xfrm>
        </p:spPr>
      </p:pic>
    </p:spTree>
    <p:extLst>
      <p:ext uri="{BB962C8B-B14F-4D97-AF65-F5344CB8AC3E}">
        <p14:creationId xmlns:p14="http://schemas.microsoft.com/office/powerpoint/2010/main" val="1814522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564904"/>
            <a:ext cx="7024744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0470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149080"/>
            <a:ext cx="7024744" cy="1143000"/>
          </a:xfrm>
        </p:spPr>
        <p:txBody>
          <a:bodyPr>
            <a:noAutofit/>
          </a:bodyPr>
          <a:lstStyle/>
          <a:p>
            <a:r>
              <a:rPr lang="ru-RU" sz="2000" dirty="0" smtClean="0"/>
              <a:t>Уважаемые родители, в течение года мы активно осваивали технику заучивания стихотворений с помощью мнемотаблиц</a:t>
            </a:r>
            <a:r>
              <a:rPr lang="ru-RU" sz="2000" dirty="0"/>
              <a:t>.</a:t>
            </a:r>
            <a:br>
              <a:rPr lang="ru-RU" sz="2000" dirty="0"/>
            </a:br>
            <a:r>
              <a:rPr lang="ru-RU" sz="2000" dirty="0"/>
              <a:t>Мнемотаблица — это схема, в которую заложена определенная информация.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Мнемотаблицы особенно эффективны при разучивании стихотворений. Суть заключается в следующем: на каждое слово или строку придумывается картинка (изображение); таким, образом, все стихотворение зарисовывается схематически (кодируется). После чего ребенок по памяти, используя графическое изображение, воспроизводит стихотворение целиком.</a:t>
            </a:r>
          </a:p>
        </p:txBody>
      </p:sp>
    </p:spTree>
    <p:extLst>
      <p:ext uri="{BB962C8B-B14F-4D97-AF65-F5344CB8AC3E}">
        <p14:creationId xmlns:p14="http://schemas.microsoft.com/office/powerpoint/2010/main" val="1821634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933056"/>
            <a:ext cx="7024744" cy="1143000"/>
          </a:xfrm>
        </p:spPr>
        <p:txBody>
          <a:bodyPr>
            <a:noAutofit/>
          </a:bodyPr>
          <a:lstStyle/>
          <a:p>
            <a:r>
              <a:rPr lang="ru-RU" sz="1800" dirty="0"/>
              <a:t>Этапы работы над стихотворением:</a:t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1.Взрослый </a:t>
            </a:r>
            <a:r>
              <a:rPr lang="ru-RU" sz="1800" dirty="0"/>
              <a:t>выразительно читает стихотворение.</a:t>
            </a:r>
            <a:br>
              <a:rPr lang="ru-RU" sz="1800" dirty="0"/>
            </a:br>
            <a:r>
              <a:rPr lang="ru-RU" sz="1800" dirty="0" smtClean="0"/>
              <a:t>2.Сообщает</a:t>
            </a:r>
            <a:r>
              <a:rPr lang="ru-RU" sz="1800" dirty="0"/>
              <a:t>, что это стихотворение ребенок будет учить наизусть, затем еще раз читает стихотворение с опорой на мнемотаблицу.</a:t>
            </a:r>
            <a:br>
              <a:rPr lang="ru-RU" sz="1800" dirty="0"/>
            </a:br>
            <a:r>
              <a:rPr lang="ru-RU" sz="1800" dirty="0" smtClean="0"/>
              <a:t>3.Задает </a:t>
            </a:r>
            <a:r>
              <a:rPr lang="ru-RU" sz="1800" dirty="0"/>
              <a:t>вопросы по содержанию стихотворения, помогая ребенку уяснить основную мысль.</a:t>
            </a:r>
            <a:br>
              <a:rPr lang="ru-RU" sz="1800" dirty="0"/>
            </a:br>
            <a:r>
              <a:rPr lang="ru-RU" sz="1800" dirty="0" smtClean="0"/>
              <a:t>4.Выясняет</a:t>
            </a:r>
            <a:r>
              <a:rPr lang="ru-RU" sz="1800" dirty="0"/>
              <a:t>, какие слова непонятны ребенку, объясняет их значение в доступной для ребенка форме.</a:t>
            </a:r>
            <a:br>
              <a:rPr lang="ru-RU" sz="1800" dirty="0"/>
            </a:br>
            <a:r>
              <a:rPr lang="ru-RU" sz="1800" dirty="0" smtClean="0"/>
              <a:t>5.Читает </a:t>
            </a:r>
            <a:r>
              <a:rPr lang="ru-RU" sz="1800" dirty="0"/>
              <a:t>отдельно каждую строчку стихотворения, а ребенок повторяет ее с опорой на мнемотаблицу.</a:t>
            </a:r>
            <a:br>
              <a:rPr lang="ru-RU" sz="1800" dirty="0"/>
            </a:br>
            <a:r>
              <a:rPr lang="ru-RU" sz="1800" dirty="0" smtClean="0"/>
              <a:t>6.Ребенок </a:t>
            </a:r>
            <a:r>
              <a:rPr lang="ru-RU" sz="1800" dirty="0"/>
              <a:t>рассказывает стихотворение с опорой на мнемотаблицу.</a:t>
            </a:r>
          </a:p>
        </p:txBody>
      </p:sp>
    </p:spTree>
    <p:extLst>
      <p:ext uri="{BB962C8B-B14F-4D97-AF65-F5344CB8AC3E}">
        <p14:creationId xmlns:p14="http://schemas.microsoft.com/office/powerpoint/2010/main" val="878434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924944"/>
            <a:ext cx="7024744" cy="11430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Практически к каждой лексической теме были подобраны стихотворения с подготовленными мнемотаблицами. Для детей среднего возраста мнемотаблицы  должны быть цветными. Далее представлены примеры таблиц, которые мы использовали в работе с детьми. Мы их перерисовывали на листы формата А3 и раскрашивали фломастерами.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30896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Лексическая тема «Дары осени»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057367"/>
            <a:ext cx="3168352" cy="4224469"/>
          </a:xfrm>
        </p:spPr>
      </p:pic>
    </p:spTree>
    <p:extLst>
      <p:ext uri="{BB962C8B-B14F-4D97-AF65-F5344CB8AC3E}">
        <p14:creationId xmlns:p14="http://schemas.microsoft.com/office/powerpoint/2010/main" val="2097478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В </a:t>
            </a:r>
            <a:r>
              <a:rPr lang="ru-RU" smtClean="0"/>
              <a:t>процессе заучивания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988" y="3122842"/>
            <a:ext cx="3419475" cy="187437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777728"/>
            <a:ext cx="3419475" cy="2564606"/>
          </a:xfrm>
        </p:spPr>
      </p:pic>
    </p:spTree>
    <p:extLst>
      <p:ext uri="{BB962C8B-B14F-4D97-AF65-F5344CB8AC3E}">
        <p14:creationId xmlns:p14="http://schemas.microsoft.com/office/powerpoint/2010/main" val="2145940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Лексическая тема «Волшебница – Зима»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232" y="2324100"/>
            <a:ext cx="2988915" cy="3985220"/>
          </a:xfrm>
        </p:spPr>
      </p:pic>
    </p:spTree>
    <p:extLst>
      <p:ext uri="{BB962C8B-B14F-4D97-AF65-F5344CB8AC3E}">
        <p14:creationId xmlns:p14="http://schemas.microsoft.com/office/powerpoint/2010/main" val="553598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Лексическая тема «Игрушки»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420888"/>
            <a:ext cx="2916324" cy="3888432"/>
          </a:xfrm>
        </p:spPr>
      </p:pic>
    </p:spTree>
    <p:extLst>
      <p:ext uri="{BB962C8B-B14F-4D97-AF65-F5344CB8AC3E}">
        <p14:creationId xmlns:p14="http://schemas.microsoft.com/office/powerpoint/2010/main" val="452382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Лексическая тема «Волшебный космос»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866" y="2324100"/>
            <a:ext cx="2934909" cy="3913212"/>
          </a:xfrm>
        </p:spPr>
      </p:pic>
    </p:spTree>
    <p:extLst>
      <p:ext uri="{BB962C8B-B14F-4D97-AF65-F5344CB8AC3E}">
        <p14:creationId xmlns:p14="http://schemas.microsoft.com/office/powerpoint/2010/main" val="350857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82</TotalTime>
  <Words>112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Остин</vt:lpstr>
      <vt:lpstr>                      Презентация для родителей  «Использование мнемотехники для заучивания стихотворений с детьми».  Автор: Павленко Н.В.</vt:lpstr>
      <vt:lpstr>Уважаемые родители, в течение года мы активно осваивали технику заучивания стихотворений с помощью мнемотаблиц. Мнемотаблица — это схема, в которую заложена определенная информация.  Мнемотаблицы особенно эффективны при разучивании стихотворений. Суть заключается в следующем: на каждое слово или строку придумывается картинка (изображение); таким, образом, все стихотворение зарисовывается схематически (кодируется). После чего ребенок по памяти, используя графическое изображение, воспроизводит стихотворение целиком.</vt:lpstr>
      <vt:lpstr>Этапы работы над стихотворением:  1.Взрослый выразительно читает стихотворение. 2.Сообщает, что это стихотворение ребенок будет учить наизусть, затем еще раз читает стихотворение с опорой на мнемотаблицу. 3.Задает вопросы по содержанию стихотворения, помогая ребенку уяснить основную мысль. 4.Выясняет, какие слова непонятны ребенку, объясняет их значение в доступной для ребенка форме. 5.Читает отдельно каждую строчку стихотворения, а ребенок повторяет ее с опорой на мнемотаблицу. 6.Ребенок рассказывает стихотворение с опорой на мнемотаблицу.</vt:lpstr>
      <vt:lpstr>Практически к каждой лексической теме были подобраны стихотворения с подготовленными мнемотаблицами. Для детей среднего возраста мнемотаблицы  должны быть цветными. Далее представлены примеры таблиц, которые мы использовали в работе с детьми. Мы их перерисовывали на листы формата А3 и раскрашивали фломастерами.</vt:lpstr>
      <vt:lpstr>Лексическая тема «Дары осени»</vt:lpstr>
      <vt:lpstr> В процессе заучивания</vt:lpstr>
      <vt:lpstr>Лексическая тема «Волшебница – Зима»</vt:lpstr>
      <vt:lpstr>Лексическая тема «Игрушки»</vt:lpstr>
      <vt:lpstr>Лексическая тема «Волшебный космос»</vt:lpstr>
      <vt:lpstr>Лексическая тема  «Наш детский сад»</vt:lpstr>
      <vt:lpstr>Лексическая тема «День рождения города»</vt:lpstr>
      <vt:lpstr>Лексическая тема «Одежда»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родителей  «Использование мнемотехники для заучивания стихотворений с детьми».  Автор: Павленко Н.В.</dc:title>
  <dc:creator>admin</dc:creator>
  <cp:lastModifiedBy>admin</cp:lastModifiedBy>
  <cp:revision>7</cp:revision>
  <dcterms:created xsi:type="dcterms:W3CDTF">2021-05-26T17:09:34Z</dcterms:created>
  <dcterms:modified xsi:type="dcterms:W3CDTF">2021-05-26T18:33:57Z</dcterms:modified>
</cp:coreProperties>
</file>