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9" d="100"/>
          <a:sy n="69" d="100"/>
        </p:scale>
        <p:origin x="-146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photo-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8111" cy="6858000"/>
          </a:xfrm>
        </p:spPr>
      </p:pic>
      <p:pic>
        <p:nvPicPr>
          <p:cNvPr id="8" name="Picture 2" descr="C:\Users\Home\Desktop\живоные\Depositphotos_7439268_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2320" y="5085184"/>
            <a:ext cx="864096" cy="648072"/>
          </a:xfrm>
          <a:prstGeom prst="rect">
            <a:avLst/>
          </a:prstGeom>
          <a:noFill/>
        </p:spPr>
      </p:pic>
      <p:pic>
        <p:nvPicPr>
          <p:cNvPr id="1028" name="Picture 4" descr="C:\Users\Home\Desktop\живоные\c7b93869070a5674a1b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8943" y="1268760"/>
            <a:ext cx="1152090" cy="792088"/>
          </a:xfrm>
          <a:prstGeom prst="rect">
            <a:avLst/>
          </a:prstGeom>
          <a:noFill/>
        </p:spPr>
      </p:pic>
      <p:pic>
        <p:nvPicPr>
          <p:cNvPr id="1029" name="Picture 5" descr="C:\Users\Home\Desktop\живоные\butterflies-79797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64088" y="3429000"/>
            <a:ext cx="576064" cy="576064"/>
          </a:xfrm>
          <a:prstGeom prst="rect">
            <a:avLst/>
          </a:prstGeom>
          <a:noFill/>
        </p:spPr>
      </p:pic>
      <p:pic>
        <p:nvPicPr>
          <p:cNvPr id="1030" name="Picture 6" descr="C:\Users\Home\Desktop\живоные\07550559935e91ee219e9fb5fa19f905e330p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32059" y="1700808"/>
            <a:ext cx="956564" cy="936104"/>
          </a:xfrm>
          <a:prstGeom prst="rect">
            <a:avLst/>
          </a:prstGeom>
          <a:noFill/>
        </p:spPr>
      </p:pic>
      <p:pic>
        <p:nvPicPr>
          <p:cNvPr id="1031" name="Picture 7" descr="C:\Users\Home\Desktop\живоные\lisa-ryzhaya-sidit-shhuritsya-zemlya-priroda-osen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3528" y="3140968"/>
            <a:ext cx="1872208" cy="1417952"/>
          </a:xfrm>
          <a:prstGeom prst="rect">
            <a:avLst/>
          </a:prstGeom>
          <a:noFill/>
        </p:spPr>
      </p:pic>
      <p:pic>
        <p:nvPicPr>
          <p:cNvPr id="1032" name="Picture 8" descr="C:\Users\Home\Desktop\живоные\image-3-1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732240" y="2924944"/>
            <a:ext cx="1773213" cy="1415621"/>
          </a:xfrm>
          <a:prstGeom prst="rect">
            <a:avLst/>
          </a:prstGeom>
          <a:noFill/>
        </p:spPr>
      </p:pic>
      <p:pic>
        <p:nvPicPr>
          <p:cNvPr id="1034" name="Picture 10" descr="C:\Users\Home\Desktop\живоные\wolf-predator-european-wolf-carnivores-162256.jpe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555776" y="3789040"/>
            <a:ext cx="1896036" cy="1264024"/>
          </a:xfrm>
          <a:prstGeom prst="rect">
            <a:avLst/>
          </a:prstGeom>
          <a:noFill/>
        </p:spPr>
      </p:pic>
      <p:pic>
        <p:nvPicPr>
          <p:cNvPr id="1036" name="Picture 12" descr="C:\Users\Home\Desktop\живоные\i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148064" y="4581128"/>
            <a:ext cx="1910505" cy="1872208"/>
          </a:xfrm>
          <a:prstGeom prst="rect">
            <a:avLst/>
          </a:prstGeom>
          <a:noFill/>
        </p:spPr>
      </p:pic>
      <p:pic>
        <p:nvPicPr>
          <p:cNvPr id="1037" name="Picture 13" descr="C:\Users\Home\Desktop\живоные\EZVDZNLWAAUQ6ZZ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95536" y="5157192"/>
            <a:ext cx="1763688" cy="1291902"/>
          </a:xfrm>
          <a:prstGeom prst="rect">
            <a:avLst/>
          </a:prstGeom>
          <a:noFill/>
        </p:spPr>
      </p:pic>
      <p:pic>
        <p:nvPicPr>
          <p:cNvPr id="1038" name="Picture 14" descr="C:\Users\Home\Desktop\живоные\hedgehog-scaled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627784" y="5698896"/>
            <a:ext cx="1440160" cy="89845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Home</cp:lastModifiedBy>
  <cp:revision>2</cp:revision>
  <dcterms:created xsi:type="dcterms:W3CDTF">2021-10-26T14:21:24Z</dcterms:created>
  <dcterms:modified xsi:type="dcterms:W3CDTF">2021-10-26T14:38:22Z</dcterms:modified>
</cp:coreProperties>
</file>