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72" r:id="rId3"/>
    <p:sldId id="273" r:id="rId4"/>
    <p:sldId id="275" r:id="rId5"/>
    <p:sldId id="276" r:id="rId6"/>
    <p:sldId id="277" r:id="rId7"/>
    <p:sldId id="291" r:id="rId8"/>
    <p:sldId id="279" r:id="rId9"/>
    <p:sldId id="282" r:id="rId10"/>
    <p:sldId id="283" r:id="rId11"/>
    <p:sldId id="284" r:id="rId12"/>
    <p:sldId id="285" r:id="rId13"/>
    <p:sldId id="290" r:id="rId14"/>
    <p:sldId id="286" r:id="rId15"/>
    <p:sldId id="287" r:id="rId16"/>
    <p:sldId id="28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DFFF3"/>
    <a:srgbClr val="FFFFCC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6356" autoAdjust="0"/>
  </p:normalViewPr>
  <p:slideViewPr>
    <p:cSldViewPr>
      <p:cViewPr>
        <p:scale>
          <a:sx n="70" d="100"/>
          <a:sy n="70" d="100"/>
        </p:scale>
        <p:origin x="-129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492A1-BA46-4937-B265-1889404FB025}" type="datetimeFigureOut">
              <a:rPr lang="ru-RU" smtClean="0"/>
              <a:pPr/>
              <a:t>1.4.21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D76AF-43F8-4853-8A7B-D5F94AC09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D76AF-43F8-4853-8A7B-D5F94AC093E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1.4.21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214414" y="214290"/>
            <a:ext cx="6858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Челябинской области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ГБПОУ «Челябинский педагогический колледж №1»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Кафедра художественно-эстетического образования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571612"/>
            <a:ext cx="7358114" cy="3323987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РАЗРАБОТКА МЕТОДИЧЕСКОГО ПОСОБИЯ «АППЛИКАЦИЯ ИЗ БУМАГИ»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</a:t>
            </a:r>
            <a:r>
              <a:rPr lang="ru-RU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ФОРМИРОВАНИЯ ИНТЕРЕСА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ДЕТЕЙ РАЗНОВОЗРАСТНОЙ ГРУППЫ (3-7 ЛЕТ) 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ДОШКОЛЬНОЙ ОБРАЗОВАТЕЛЬНОЙ ОРГАНИЗАЦИИ 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ЗАНЯТИЯХ ПО ПРОДУКТИВНЫМ ВИДАМ ДЕЯТЕЛЬНОСТИ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5715016"/>
            <a:ext cx="58579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Руководитель: Буторина Валентина Владимировна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5286388"/>
            <a:ext cx="71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Журавлева Татьяна Владимировна студентка 302 ДО группы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6215082"/>
            <a:ext cx="1500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2021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14290"/>
            <a:ext cx="8215370" cy="60016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Глава 2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ОРГАНИЗАЦИИ РАБОТЫ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ДЕТЬМИ РАЗНОВОЗРАСТНОЙ ГРУППЫ НА ЗАНЯТИЯХ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ТВОРЧЕСКОЙ ДЕЯТЕЛЬНОСТЬЮ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 ИСПОЛЬЗОВАНИЕМ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«АППЛИКАЦИИ ИЗ БУМАГИ»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ФОРМИРОВАНИЯ ИНТЕРЕСА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8429684" cy="60324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задачи обучения аппликации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77800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различать геометрические формы, знать их названия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знакомить с основными, дополнительными цветами и их оттенками, овладевая умением составлять гармоничные сочетания;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знать величины и количество: большие, маленькие формы;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одна форма больше (меньше) другой, одна, несколько, много форм;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композиционные умения: ритмично располагать одинаковые формы в ряд или чередовать две или несколько форм;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строить изображение в зависимости от формы листа — на полосе, квадрате, прямоугольнике, круге;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составлять изображение предмета из отдельных частей;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177800"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располагать предметы в сюжетной аппликации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1631216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И СОДЕРЖАНИЕ МЕТОДИЧЕСКОГО ПОСОБИЯ «АППЛИКАЦИЯ ИЗ БУМАГИ» ДЛЯ ФОРМИРОВАНИЯ ИНТЕРЕСА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ДЕТЕЙ РАЗНОВОЗРАСТНОЙ ГРУППЫ (3-7 ЛЕТ)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ДОШКОЛЬНОЙ ОБРАЗОВАТЕЛЬНОЙ ОРГАНИЗАЦИИ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ЗАНЯТИЯХ ПО ПРОДУКТИВНОЙ ДЕЯТЕЛЬНОСТИ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071678"/>
            <a:ext cx="8715436" cy="440120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7800" lvl="0" indent="263525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интереса у детей разновозрастной группы в Дошкольной Образовательной Организации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177800"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</a:p>
          <a:p>
            <a:pPr lvl="0" indent="441325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Структура: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Обложка;</a:t>
            </a: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Титульный лист;</a:t>
            </a: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Пояснительная записка;</a:t>
            </a: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Содержание;</a:t>
            </a: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Организация аппликации в разновозрастной группе;</a:t>
            </a: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Пальчиковые игры;</a:t>
            </a: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7) Правила безопасной работы на занятиях аппликации;</a:t>
            </a: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8) Методика проведения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однотемных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занятий;</a:t>
            </a: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9) Виды аппликации для разновозрастной группы;</a:t>
            </a:r>
          </a:p>
          <a:p>
            <a:pPr indent="44132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10) Список использованных источников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214290"/>
            <a:ext cx="8501122" cy="6163226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АППЛИКАЦИИ ДЛЯ РАЗНОВОЗРАСТНОЙ ГРУППЫ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Коврики для игрушек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способом аппликации создавать коврик, развивать воображение.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3 - 4 года - Учить создавать композицию из бумажных полосок.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 лет - Учить правильно, держать и  пользоваться ножницами, разрезать узкие полоски и наклеивать их.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 лет - Закреплять умение пользоваться ножницами, резать полоски на прямоугольники, по своему усмотрению располагать их на листе.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7 лет - Учить создавать коврик, создавая простой орнамент из прямоугольников, квадратов, используя бумагу на выбор, но не более 2-3 цветов.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аппликации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Плоская аппликация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 и оборудование: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ножницы по количеству детей; цветная бумага; клей; для детей  3-4 лет готовые полоски двух цветов, шириной 2 см.; для детей 4-5 лет полоски шириной 3 см. (два цвета) сложенные по длине пополам; салфетки; кисточки; основа для коврика из плотной бумаги.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285721" y="285727"/>
          <a:ext cx="8643998" cy="6293653"/>
        </p:xfrm>
        <a:graphic>
          <a:graphicData uri="http://schemas.openxmlformats.org/drawingml/2006/table">
            <a:tbl>
              <a:tblPr/>
              <a:tblGrid>
                <a:gridCol w="6500857"/>
                <a:gridCol w="2143141"/>
              </a:tblGrid>
              <a:tr h="2647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«Коврики для игрушек»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Этапы выполнения работы</a:t>
                      </a:r>
                      <a:endParaRPr lang="ru-RU" sz="14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Образцы готовых изделий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7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Напомнить детям правила работы с клеем и ножницами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1112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3-4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года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49263" indent="-268288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Взять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 три полоски каждого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цвета.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49263" indent="-268288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Намазать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одну полоску клеем, клей наносим на не цветную сторону и приклеиваем на основу, излишки клея убрать салфеткой. Продолжаем приклеивать другие полоски.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49263" indent="-268288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Полоски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приклеиваем по предложенным образцам или по собственному желанию.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660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4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– 5 лет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1950" indent="-180975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57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Взять полоски бумаги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1950" indent="-180975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57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Показать, как разрезать бумагу по месту сгиба одним взмахом ножниц на узкие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полоски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409575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57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Еще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 напомнить правила пользования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ножницами.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409575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57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Намазать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полоску клеем и приклеить на основу, излишки клея убрать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салфеткой.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Продолжить  работу.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09575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57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Наклеивают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полоски по собственному желанию (2).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</a:p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     (1)                        (2)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77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5-6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лет 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1950" indent="-180975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Выбрать бумагу, нарезать полоски, затем нарезать полоски на прямоугольники.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65125" indent="-18415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Наклеить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прямоугольники в произвольном порядке, посоветовать, не торопиться с наклеиванием фигурок, а сначала попробовать разложить их   по-разному и самое красивое сочетание наклеить.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4532">
                <a:tc>
                  <a:txBody>
                    <a:bodyPr/>
                    <a:lstStyle/>
                    <a:p>
                      <a:pPr marL="228600" indent="-2286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6-7 лет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2438" indent="-271463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AutoNum type="arabicPeriod"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Выбрать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бумагу, нарезать полоски, затем нарезать полоски на прямоугольники, квадраты. Квадраты при желании можно разрезать на два треугольника, получив новые фигуры для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орнамента.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2438" indent="-271463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AutoNum type="arabicPeriod"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Посоветовать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не торопиться с наклеиванием фигурок, а сначала попробовать выложить простой орнамент. Самое красивое сочетание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наклеить.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2438" indent="-271463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AutoNum type="arabicPeriod"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Чтобы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работа выглядела законченной, украсить край изделия бахромой, наклеив с двух или четырех сторон полосы бумаги с надрезанными краями.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3816" name="Рисунок 3" descr="IMG_20210207_2023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1214422"/>
            <a:ext cx="838200" cy="676275"/>
          </a:xfrm>
          <a:prstGeom prst="rect">
            <a:avLst/>
          </a:prstGeom>
          <a:noFill/>
        </p:spPr>
      </p:pic>
      <p:pic>
        <p:nvPicPr>
          <p:cNvPr id="33815" name="Рисунок 6" descr="IMG_20210207_202400.jpg"/>
          <p:cNvPicPr>
            <a:picLocks noChangeAspect="1" noChangeArrowheads="1"/>
          </p:cNvPicPr>
          <p:nvPr/>
        </p:nvPicPr>
        <p:blipFill>
          <a:blip r:embed="rId4"/>
          <a:srcRect l="20619"/>
          <a:stretch>
            <a:fillRect/>
          </a:stretch>
        </p:blipFill>
        <p:spPr bwMode="auto">
          <a:xfrm>
            <a:off x="7072330" y="1214422"/>
            <a:ext cx="733425" cy="676275"/>
          </a:xfrm>
          <a:prstGeom prst="rect">
            <a:avLst/>
          </a:prstGeom>
          <a:noFill/>
        </p:spPr>
      </p:pic>
      <p:pic>
        <p:nvPicPr>
          <p:cNvPr id="33814" name="Рисунок 10" descr="IMG_20210207_2112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2714620"/>
            <a:ext cx="790573" cy="809625"/>
          </a:xfrm>
          <a:prstGeom prst="rect">
            <a:avLst/>
          </a:prstGeom>
          <a:noFill/>
        </p:spPr>
      </p:pic>
      <p:pic>
        <p:nvPicPr>
          <p:cNvPr id="33813" name="Рисунок 4" descr="IMG_20210207_20235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48" y="2714620"/>
            <a:ext cx="947737" cy="823913"/>
          </a:xfrm>
          <a:prstGeom prst="rect">
            <a:avLst/>
          </a:prstGeom>
          <a:noFill/>
        </p:spPr>
      </p:pic>
      <p:pic>
        <p:nvPicPr>
          <p:cNvPr id="33812" name="Рисунок 9" descr="IMG_20210207_211228.jpg"/>
          <p:cNvPicPr>
            <a:picLocks noChangeAspect="1" noChangeArrowheads="1"/>
          </p:cNvPicPr>
          <p:nvPr/>
        </p:nvPicPr>
        <p:blipFill>
          <a:blip r:embed="rId7"/>
          <a:srcRect l="18868"/>
          <a:stretch>
            <a:fillRect/>
          </a:stretch>
        </p:blipFill>
        <p:spPr bwMode="auto">
          <a:xfrm>
            <a:off x="7215206" y="3786190"/>
            <a:ext cx="1228723" cy="676272"/>
          </a:xfrm>
          <a:prstGeom prst="rect">
            <a:avLst/>
          </a:prstGeom>
          <a:noFill/>
        </p:spPr>
      </p:pic>
      <p:pic>
        <p:nvPicPr>
          <p:cNvPr id="33811" name="Рисунок 15" descr="IMG_20210207_2134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58082" y="5143512"/>
            <a:ext cx="1357322" cy="1000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51180"/>
            <a:ext cx="8643998" cy="640175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7800" lvl="0" indent="449263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Входе исследования  были решены теоретические и практические задачи исследования.</a:t>
            </a:r>
          </a:p>
          <a:p>
            <a:pPr marL="177800" lvl="0" indent="449263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основе анализа научно-педагогической литературы мы выяснили, что в настоящее время для формирования интереса дошкольников к творческой деятельности эффективным средством является продуктивная деятельность, в том числе – аппликация.</a:t>
            </a:r>
          </a:p>
          <a:p>
            <a:pPr marL="177800" lvl="0" indent="449263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Аппликация как один из видов продуктивной деятельности детей дошкольного возраста имеет неоценимое значение для всестороннего воспитания и развития ребенка.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785786" y="1357298"/>
            <a:ext cx="7500990" cy="29495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10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en-US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10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</a:p>
          <a:p>
            <a:pPr algn="ctr"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en-US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en-US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готовы ответить на Ваши вопросы</a:t>
            </a:r>
            <a:endParaRPr lang="ru-RU" alt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en-US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214290"/>
            <a:ext cx="8786874" cy="5232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ПРОБЛЕМЫ ИССЛЕДОВАНИЯ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Картинки по запросу &quot;творческий интерес у детей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928934"/>
            <a:ext cx="2286016" cy="1571636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643174" y="3000372"/>
            <a:ext cx="5929354" cy="1631216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Во все времена нужны были творческие личности, так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нестандартные решения являются двигателями науки, техники, культуры. И именно творческие люди, а не исполнители, создают все новое, определяющее прогресс человечества.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929198"/>
            <a:ext cx="8286808" cy="1661993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рассматриваемой проблемы состоит в том, что на современном этапе расширение круга интереса детей дошкольного возраста к творческой деятельности является социальным заказом общества в системе дошкольного образования.</a:t>
            </a:r>
          </a:p>
          <a:p>
            <a:pPr algn="ctr"/>
            <a:endParaRPr lang="ru-RU" dirty="0"/>
          </a:p>
        </p:txBody>
      </p:sp>
      <p:sp>
        <p:nvSpPr>
          <p:cNvPr id="14338" name="AutoShape 2" descr="Картинки по запросу &quot;выготски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4340" name="Picture 4" descr="Картинки по запросу &quot;выготский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1000108"/>
            <a:ext cx="1500198" cy="171451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5720" y="1071546"/>
            <a:ext cx="6858048" cy="163121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«Творчество – это не удел только гениев, создавших великие художественные произведения. Творчество существует везде, где человек воображает, комбинирует, создает что-либо новое»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Лев Семенович Выготский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28596" y="4429132"/>
            <a:ext cx="8286808" cy="646331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4290"/>
            <a:ext cx="8715436" cy="24929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ИССЛЕДОВАНИЯ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560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основе анализа психолого-педагогической и методической литературы приступить к разработке методического пособия «аппликация из бумаги» по формированию интереса у детей разновозрастной группы  в дошкольной образовательной организации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071810"/>
            <a:ext cx="8715436" cy="26622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 ИССЛЕДОВАНИЯ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процесс формирования интереса у детей разновозрастной группы в дошкольной образовательной организации</a:t>
            </a:r>
          </a:p>
          <a:p>
            <a:pPr marL="1433513" lvl="0" algn="ctr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 ИССЛЕДОВАНИЯ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методика формирования интереса у детей разновозрастной группы в дошкольной образовательной организации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28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8215370" cy="57861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 ИССЛЕДОВАНИЯ</a:t>
            </a:r>
          </a:p>
          <a:p>
            <a:pPr algn="ctr"/>
            <a:endParaRPr lang="ru-RU" sz="1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78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На основе анализа психолого-педагогической литературы описать закономерность методов по формированию интереса у детей разновозрастной группы</a:t>
            </a:r>
          </a:p>
          <a:p>
            <a:pPr marL="1778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Путем изучения методической литературы и знакомства с авторскими методиками описать наиболее приемлемую методику обучения изготовления аппликации из бумаги</a:t>
            </a:r>
          </a:p>
          <a:p>
            <a:pPr marL="1778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Описать возрастные особенности детей дошкольного возраста</a:t>
            </a:r>
          </a:p>
          <a:p>
            <a:pPr marL="1778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Начать проектирование методического пособия для формирования интереса у детей разновозрастной группы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 ИССЛЕДОВАНИЯ   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 Анализ теоретического материала </a:t>
            </a:r>
          </a:p>
          <a:p>
            <a:pPr marL="1778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2.  Проектирование методического пособия «Аппликация из бумаги» </a:t>
            </a:r>
          </a:p>
          <a:p>
            <a:pPr marL="1778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3. Разработка и создание методического пособия «Аппликация из бумаги» </a:t>
            </a:r>
          </a:p>
          <a:p>
            <a:pPr marL="355600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42852"/>
            <a:ext cx="8572560" cy="13849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Глава 1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Аппликация как средство формирования интереса к творческой деятельности детей дошкольного возраста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928802"/>
            <a:ext cx="8572560" cy="46166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РАССМОТРЕНЫ ВОПРОСЫ </a:t>
            </a:r>
          </a:p>
          <a:p>
            <a:pPr algn="ctr"/>
            <a:endParaRPr lang="ru-RU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общая характеристика понятий «интерес», «творческая деятельность» в психолого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педагогической литературе</a:t>
            </a:r>
          </a:p>
          <a:p>
            <a:pPr marL="355600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история возникновения и развития аппликации как художественного творчества в Дошкольной Образовательной Организации</a:t>
            </a:r>
          </a:p>
          <a:p>
            <a:pPr marL="355600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аппликация как вид продуктивной деятельности у детей                дошкольного возраста</a:t>
            </a:r>
            <a:endParaRPr lang="ru-RU" sz="24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214290"/>
            <a:ext cx="5630747" cy="584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понятия главы 1</a:t>
            </a:r>
            <a:endParaRPr lang="ru-RU" sz="3200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142985"/>
            <a:ext cx="8643998" cy="518603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55600"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Интерес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это одна из форм направленности личности, проявление положительных эмоций, сосредоточенное внимание к определенному явлению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(от латинского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applicatio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накладывание) - это способ создания художественных изображений из различных форм, фигур, вырезанных из какого-либо материала и наклеенных или нашитых на соответствующий фон  </a:t>
            </a:r>
          </a:p>
          <a:p>
            <a:pPr marL="35560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Творчество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деятельность, направленная на получение чего-то нового, неповторимого, и поэтому основным показателем творчества является новизна его результата</a:t>
            </a:r>
          </a:p>
          <a:p>
            <a:pPr marL="355600"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Творческая деятельность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форма деятельности человека или коллектива в создании качественно нового, никогда ранее не</a:t>
            </a:r>
          </a:p>
          <a:p>
            <a:pPr marL="3556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существовавшего </a:t>
            </a:r>
          </a:p>
          <a:p>
            <a:pPr marL="177800"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214422"/>
            <a:ext cx="8501122" cy="5170646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3050" marR="0" lvl="0" indent="95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Умственное воспитание - постепенно расширяется запас знаний </a:t>
            </a:r>
          </a:p>
          <a:p>
            <a:pPr marL="273050" marR="0" lvl="0" indent="95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73050" marR="0" lvl="0" indent="952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Сенсорное воспитание - непосредственное, чувствительное знакомство с предметами и явлениями, с их свойствами и качествами</a:t>
            </a:r>
          </a:p>
          <a:p>
            <a:pPr marL="273050" marR="0" lvl="0" indent="952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73050" marR="0" lvl="0" indent="952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Нравственное воспитание - изобразительная деятельность (аппликация) должна быть использована для воспитания у детей любви ко всему лучшему, справедливому</a:t>
            </a:r>
          </a:p>
          <a:p>
            <a:pPr marL="273050" marR="0" lvl="0" indent="952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73050" marR="0" lvl="0" indent="952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Трудовое воспитание - здесь сочетаются умственная и физическая активности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290"/>
            <a:ext cx="8358246" cy="584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Воспитательная ценность аппликации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14291"/>
            <a:ext cx="8643998" cy="9541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Аппликация как вид продуктивной деятельности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детей дошкольного возраста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643050"/>
            <a:ext cx="39290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2143116"/>
            <a:ext cx="8715436" cy="40934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numCol="3">
            <a:spAutoFit/>
          </a:bodyPr>
          <a:lstStyle/>
          <a:p>
            <a:pPr marL="177800"/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ПРЕДМЕТНАЯ </a:t>
            </a:r>
          </a:p>
          <a:p>
            <a:pPr marL="177800"/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>
              <a:buFontTx/>
              <a:buChar char="-"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>
              <a:buFontTx/>
              <a:buChar char="-"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ДЕКОРАТИВНАЯ </a:t>
            </a:r>
          </a:p>
          <a:p>
            <a:pPr marL="177800"/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>
              <a:buFontTx/>
              <a:buChar char="-"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>
              <a:buFontTx/>
              <a:buChar char="-"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77800"/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СЮЖЕТНАЯ</a:t>
            </a:r>
          </a:p>
          <a:p>
            <a:pPr marL="17780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(Сюжетно-тематическая) </a:t>
            </a:r>
          </a:p>
          <a:p>
            <a:pPr marL="177800"/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71736" y="1428737"/>
            <a:ext cx="3643338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АППЛИКАЦИИ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2" name="Рисунок 11" descr="загруженно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572008"/>
            <a:ext cx="1714512" cy="1685922"/>
          </a:xfrm>
          <a:prstGeom prst="rect">
            <a:avLst/>
          </a:prstGeom>
        </p:spPr>
      </p:pic>
      <p:pic>
        <p:nvPicPr>
          <p:cNvPr id="13" name="Рисунок 12" descr="загруженное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2714620"/>
            <a:ext cx="1571636" cy="1643074"/>
          </a:xfrm>
          <a:prstGeom prst="rect">
            <a:avLst/>
          </a:prstGeom>
        </p:spPr>
      </p:pic>
      <p:pic>
        <p:nvPicPr>
          <p:cNvPr id="14" name="Рисунок 13" descr="загруженное (2).jpg"/>
          <p:cNvPicPr>
            <a:picLocks noChangeAspect="1"/>
          </p:cNvPicPr>
          <p:nvPr/>
        </p:nvPicPr>
        <p:blipFill>
          <a:blip r:embed="rId5"/>
          <a:srcRect b="14948"/>
          <a:stretch>
            <a:fillRect/>
          </a:stretch>
        </p:blipFill>
        <p:spPr>
          <a:xfrm>
            <a:off x="6286512" y="2928934"/>
            <a:ext cx="2143140" cy="1571636"/>
          </a:xfrm>
          <a:prstGeom prst="rect">
            <a:avLst/>
          </a:prstGeom>
        </p:spPr>
      </p:pic>
      <p:pic>
        <p:nvPicPr>
          <p:cNvPr id="15" name="Рисунок 14" descr="images (2).jpg"/>
          <p:cNvPicPr>
            <a:picLocks noChangeAspect="1"/>
          </p:cNvPicPr>
          <p:nvPr/>
        </p:nvPicPr>
        <p:blipFill>
          <a:blip r:embed="rId6"/>
          <a:srcRect r="18269" b="22938"/>
          <a:stretch>
            <a:fillRect/>
          </a:stretch>
        </p:blipFill>
        <p:spPr>
          <a:xfrm>
            <a:off x="6286512" y="4643446"/>
            <a:ext cx="2071702" cy="1566867"/>
          </a:xfrm>
          <a:prstGeom prst="rect">
            <a:avLst/>
          </a:prstGeom>
        </p:spPr>
      </p:pic>
      <p:pic>
        <p:nvPicPr>
          <p:cNvPr id="18" name="Рисунок 17" descr="images (4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10" y="2714620"/>
            <a:ext cx="1500198" cy="1657346"/>
          </a:xfrm>
          <a:prstGeom prst="rect">
            <a:avLst/>
          </a:prstGeom>
        </p:spPr>
      </p:pic>
      <p:pic>
        <p:nvPicPr>
          <p:cNvPr id="19" name="Рисунок 18" descr="detsad-357287-1442227450.jpg"/>
          <p:cNvPicPr>
            <a:picLocks noChangeAspect="1"/>
          </p:cNvPicPr>
          <p:nvPr/>
        </p:nvPicPr>
        <p:blipFill>
          <a:blip r:embed="rId8"/>
          <a:srcRect l="6915" t="3425" r="5319" b="16666"/>
          <a:stretch>
            <a:fillRect/>
          </a:stretch>
        </p:blipFill>
        <p:spPr>
          <a:xfrm>
            <a:off x="642910" y="4500570"/>
            <a:ext cx="1571636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&quot;фон для презентации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1357300"/>
          <a:ext cx="8715436" cy="521497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112656"/>
                <a:gridCol w="5602780"/>
              </a:tblGrid>
              <a:tr h="5431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Применение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13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 использованным материалам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smtClean="0">
                          <a:latin typeface="Times New Roman" pitchFamily="18" charset="0"/>
                          <a:cs typeface="Times New Roman" pitchFamily="18" charset="0"/>
                        </a:rPr>
                        <a:t>- из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бумаги и </a:t>
                      </a:r>
                      <a:r>
                        <a:rPr lang="ru-RU" sz="1800" smtClean="0">
                          <a:latin typeface="Times New Roman" pitchFamily="18" charset="0"/>
                          <a:cs typeface="Times New Roman" pitchFamily="18" charset="0"/>
                        </a:rPr>
                        <a:t>картона</a:t>
                      </a:r>
                      <a:r>
                        <a:rPr lang="ru-RU" sz="1800" baseline="0" smtClean="0"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из природных материалов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из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бросового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из ткани и сукна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92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 содержанию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реалистичная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стилизованная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абстрактная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21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 форме отображения образа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плоскостная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полу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 объемная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92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 цветовому решению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одноцветная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многоцветная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черно-белая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92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 форме элементов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геометрическая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негеометрическая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841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 способу изготовления деталей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резанная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обрывная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920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 количеству деталей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целая силуэтная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состоящая из частей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мозаика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841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 способу закрепления деталей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однослойная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многослойная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92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Способы закрепления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с помощью клея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 на пластилин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27618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Способы создания аппликации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аппликация без наклеивания</a:t>
                      </a:r>
                      <a:endParaRPr lang="ru-RU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наклеивание подготовленных форм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обрывание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85786" y="142852"/>
            <a:ext cx="7572428" cy="9541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виды аппликационных работ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детском саду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1662</TotalTime>
  <Words>1360</Words>
  <PresentationFormat>Экран (4:3)</PresentationFormat>
  <Paragraphs>199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171</cp:revision>
  <dcterms:created xsi:type="dcterms:W3CDTF">2021-02-15T14:30:07Z</dcterms:created>
  <dcterms:modified xsi:type="dcterms:W3CDTF">2021-04-01T03:32:51Z</dcterms:modified>
</cp:coreProperties>
</file>