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55623-2D5F-4A17-85B0-36743113EFA5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85C6-F361-4DDB-801E-81D280F1630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55623-2D5F-4A17-85B0-36743113EFA5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85C6-F361-4DDB-801E-81D280F16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55623-2D5F-4A17-85B0-36743113EFA5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85C6-F361-4DDB-801E-81D280F16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55623-2D5F-4A17-85B0-36743113EFA5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85C6-F361-4DDB-801E-81D280F1630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l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55623-2D5F-4A17-85B0-36743113EFA5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85C6-F361-4DDB-801E-81D280F16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55623-2D5F-4A17-85B0-36743113EFA5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85C6-F361-4DDB-801E-81D280F1630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l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55623-2D5F-4A17-85B0-36743113EFA5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85C6-F361-4DDB-801E-81D280F1630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55623-2D5F-4A17-85B0-36743113EFA5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85C6-F361-4DDB-801E-81D280F16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55623-2D5F-4A17-85B0-36743113EFA5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85C6-F361-4DDB-801E-81D280F16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55623-2D5F-4A17-85B0-36743113EFA5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85C6-F361-4DDB-801E-81D280F16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55623-2D5F-4A17-85B0-36743113EFA5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A85C6-F361-4DDB-801E-81D280F1630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8355623-2D5F-4A17-85B0-36743113EFA5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8AA85C6-F361-4DDB-801E-81D280F1630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tvet.imgsmail.ru/download/261265637_653c75208488442effd6aed4b9f0f249_80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052736"/>
            <a:ext cx="5086350" cy="42481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463786"/>
      </p:ext>
    </p:extLst>
  </p:cSld>
  <p:clrMapOvr>
    <a:masterClrMapping/>
  </p:clrMapOvr>
  <p:transition spd="slow">
    <p:pu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12776"/>
            <a:ext cx="83164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Смешок, волной промчавшийся по классу, казалось, смутил Тома; на самом же деле это было не смущение, а почтительная робость перед новым божеством и страх, смешанный с радостью, которую сулила такая необыкновенная удача. Он сел на самый конец сосновой скамьи, а девочка, вздёрнув носик, отодвинулась от него подальше.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756517"/>
      </p:ext>
    </p:extLst>
  </p:cSld>
  <p:clrMapOvr>
    <a:masterClrMapping/>
  </p:clrMapOvr>
  <p:transition spd="slow">
    <p:pu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052736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Помню я и то, что она умела петь чудесные песни, но пела она их не часто. В одной из этих песен речь шла о рыцаре и о морской царевне, и у нее был припев: «Ветер холодный–холодный над морем подул». Помню еще короткую молитву и псалом, которым она меня научила. Обо всех сказках, которые она мне рассказывала, у меня осталось лишь бледное, смутное воспоминание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66668250"/>
      </p:ext>
    </p:extLst>
  </p:cSld>
  <p:clrMapOvr>
    <a:masterClrMapping/>
  </p:clrMapOvr>
  <p:transition spd="slow">
    <p:pu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4331" y="1700808"/>
            <a:ext cx="86409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Когда она подняла голову над водой, солнце только что село, но облака ещё отсвечивали розовым и золотым, а в бледно-красном небе уже зажглись ясные вечерние звёзды; воздух был мягкий и свежий, море спокойно. Неподалёку стоял трёхмачтовый корабль всего лишь с одним поднятым парусом — не было ни малейшего ветерка.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299666"/>
      </p:ext>
    </p:extLst>
  </p:cSld>
  <p:clrMapOvr>
    <a:masterClrMapping/>
  </p:clrMapOvr>
  <p:transition spd="slow">
    <p:pu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1.bp.blogspot.com/-blkjERwMBoA/Xe03c0lRpHI/AAAAAAAAAIo/Em9vDj8rG3M1ii91-qjac5ZQ-IWLMiD7gCLcBGAsYHQ/s1600/Smile-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740"/>
            <a:ext cx="7776864" cy="6749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24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5.infourok.ru/uploads/ex/10c6/000a366d-07389432/img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411183"/>
      </p:ext>
    </p:extLst>
  </p:cSld>
  <p:clrMapOvr>
    <a:masterClrMapping/>
  </p:clrMapOvr>
  <p:transition spd="slow">
    <p:pu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1412776"/>
            <a:ext cx="9144000" cy="242334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effectLst/>
              </a:rPr>
              <a:t>Тема:  Обобщение по разделу «Зарубежная литература».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835696" y="4293096"/>
            <a:ext cx="5970494" cy="83546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4 класс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810762738"/>
      </p:ext>
    </p:extLst>
  </p:cSld>
  <p:clrMapOvr>
    <a:masterClrMapping/>
  </p:clrMapOvr>
  <p:transition spd="slow">
    <p:pu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923964" cy="70173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/>
              <a:t>Станция </a:t>
            </a:r>
            <a:r>
              <a:rPr lang="en-US" sz="4000" b="1" i="1" dirty="0"/>
              <a:t>I</a:t>
            </a:r>
            <a:r>
              <a:rPr lang="ru-RU" sz="4000" b="1" i="1" dirty="0"/>
              <a:t>- </a:t>
            </a:r>
            <a:r>
              <a:rPr lang="ru-RU" sz="4000" b="1" dirty="0"/>
              <a:t>«Разминка»</a:t>
            </a:r>
            <a:r>
              <a:rPr lang="ru-RU" sz="4000" b="1" i="1" dirty="0"/>
              <a:t>. </a:t>
            </a:r>
            <a:endParaRPr lang="ru-RU" sz="4000" b="1" i="1" dirty="0" smtClean="0"/>
          </a:p>
          <a:p>
            <a:r>
              <a:rPr lang="ru-RU" sz="4000" b="1" i="1" dirty="0" smtClean="0"/>
              <a:t>Станция </a:t>
            </a:r>
            <a:r>
              <a:rPr lang="en-US" sz="4000" b="1" i="1" dirty="0" smtClean="0"/>
              <a:t>II</a:t>
            </a:r>
            <a:r>
              <a:rPr lang="ru-RU" sz="4000" b="1" i="1" dirty="0"/>
              <a:t> </a:t>
            </a:r>
            <a:r>
              <a:rPr lang="ru-RU" sz="4000" b="1" i="1" dirty="0" smtClean="0"/>
              <a:t>- «Найди </a:t>
            </a:r>
            <a:r>
              <a:rPr lang="ru-RU" sz="4000" b="1" i="1" dirty="0"/>
              <a:t>пару</a:t>
            </a:r>
            <a:r>
              <a:rPr lang="ru-RU" sz="4000" b="1" i="1" dirty="0" smtClean="0"/>
              <a:t>».</a:t>
            </a:r>
          </a:p>
          <a:p>
            <a:r>
              <a:rPr lang="ru-RU" sz="4000" b="1" i="1" dirty="0"/>
              <a:t>Станция </a:t>
            </a:r>
            <a:r>
              <a:rPr lang="en-US" sz="4000" b="1" i="1" dirty="0"/>
              <a:t>III</a:t>
            </a:r>
            <a:r>
              <a:rPr lang="ru-RU" sz="4000" b="1" i="1" dirty="0"/>
              <a:t> - «</a:t>
            </a:r>
            <a:r>
              <a:rPr lang="ru-RU" sz="4000" b="1" i="1" dirty="0" err="1"/>
              <a:t>Отдыхайкино</a:t>
            </a:r>
            <a:r>
              <a:rPr lang="ru-RU" sz="4000" b="1" i="1" dirty="0"/>
              <a:t>». </a:t>
            </a:r>
            <a:endParaRPr lang="ru-RU" sz="4000" dirty="0"/>
          </a:p>
          <a:p>
            <a:r>
              <a:rPr lang="ru-RU" sz="4000" b="1" i="1" dirty="0"/>
              <a:t>Станция </a:t>
            </a:r>
            <a:r>
              <a:rPr lang="en-US" sz="4000" b="1" i="1" dirty="0"/>
              <a:t>IV</a:t>
            </a:r>
            <a:r>
              <a:rPr lang="ru-RU" sz="4000" b="1" i="1" dirty="0"/>
              <a:t>-  «Бюро находок». </a:t>
            </a:r>
            <a:endParaRPr lang="ru-RU" sz="4000" b="1" i="1" dirty="0" smtClean="0"/>
          </a:p>
          <a:p>
            <a:r>
              <a:rPr lang="ru-RU" sz="4000" b="1" i="1" dirty="0"/>
              <a:t>Станция </a:t>
            </a:r>
            <a:r>
              <a:rPr lang="en-US" sz="4000" b="1" i="1" dirty="0"/>
              <a:t>V</a:t>
            </a:r>
            <a:r>
              <a:rPr lang="ru-RU" sz="4000" b="1" i="1" dirty="0"/>
              <a:t>-  «Назови имя»</a:t>
            </a:r>
            <a:r>
              <a:rPr lang="ru-RU" sz="4000" b="1" dirty="0"/>
              <a:t>. </a:t>
            </a:r>
            <a:endParaRPr lang="ru-RU" sz="4000" b="1" dirty="0" smtClean="0"/>
          </a:p>
          <a:p>
            <a:r>
              <a:rPr lang="ru-RU" sz="4000" b="1" i="1" dirty="0"/>
              <a:t>Станция </a:t>
            </a:r>
            <a:r>
              <a:rPr lang="en-US" sz="4000" b="1" i="1" dirty="0"/>
              <a:t>VI</a:t>
            </a:r>
            <a:r>
              <a:rPr lang="ru-RU" sz="4000" b="1" i="1" dirty="0"/>
              <a:t> -  «Задай вопрос»</a:t>
            </a:r>
            <a:endParaRPr lang="ru-RU" sz="4000" dirty="0"/>
          </a:p>
          <a:p>
            <a:r>
              <a:rPr lang="ru-RU" sz="4000" b="1" i="1" dirty="0"/>
              <a:t>Станция </a:t>
            </a:r>
            <a:r>
              <a:rPr lang="en-US" sz="4000" b="1" i="1" dirty="0"/>
              <a:t>VII</a:t>
            </a:r>
            <a:r>
              <a:rPr lang="ru-RU" sz="4000" b="1" i="1" dirty="0"/>
              <a:t> - </a:t>
            </a:r>
            <a:r>
              <a:rPr lang="ru-RU" sz="4000" b="1" dirty="0"/>
              <a:t>«Прочитай-ка»</a:t>
            </a:r>
            <a:endParaRPr lang="ru-RU" sz="4000" dirty="0"/>
          </a:p>
          <a:p>
            <a:r>
              <a:rPr lang="ru-RU" sz="4000" b="1" i="1" dirty="0"/>
              <a:t>Станция </a:t>
            </a:r>
            <a:r>
              <a:rPr lang="en-US" sz="4000" b="1" i="1" dirty="0"/>
              <a:t>VIII</a:t>
            </a:r>
            <a:r>
              <a:rPr lang="ru-RU" sz="4000" b="1" i="1" dirty="0"/>
              <a:t> -  «Игровая». </a:t>
            </a:r>
            <a:endParaRPr lang="ru-RU" sz="4000" b="1" i="1" dirty="0" smtClean="0"/>
          </a:p>
          <a:p>
            <a:r>
              <a:rPr lang="ru-RU" sz="4000" b="1" i="1" dirty="0"/>
              <a:t>Станция </a:t>
            </a:r>
            <a:r>
              <a:rPr lang="en-US" sz="4000" b="1" i="1" dirty="0"/>
              <a:t>IX</a:t>
            </a:r>
            <a:r>
              <a:rPr lang="ru-RU" sz="4000" b="1" i="1" dirty="0"/>
              <a:t> - «Проверяй-ка».</a:t>
            </a:r>
            <a:endParaRPr lang="ru-RU" sz="4000" dirty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dirty="0"/>
          </a:p>
          <a:p>
            <a:r>
              <a:rPr lang="ru-RU" b="1" i="1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0373673"/>
      </p:ext>
    </p:extLst>
  </p:cSld>
  <p:clrMapOvr>
    <a:masterClrMapping/>
  </p:clrMapOvr>
  <p:transition spd="slow">
    <p:pu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9481" y="244205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400" dirty="0" smtClean="0"/>
              <a:t>В </a:t>
            </a:r>
            <a:r>
              <a:rPr lang="ru-RU" sz="2400" dirty="0"/>
              <a:t>этом произведении главный герой был великаном, хотя при этом оставался обычным человеком.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А </a:t>
            </a:r>
            <a:r>
              <a:rPr lang="ru-RU" sz="2400" dirty="0"/>
              <a:t>в этом произведении главная героиня пожертвовала своей жизнью ради любви.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Главного </a:t>
            </a:r>
            <a:r>
              <a:rPr lang="ru-RU" sz="2400" dirty="0"/>
              <a:t>героя этого произведения учитель часто наказы­вал.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В </a:t>
            </a:r>
            <a:r>
              <a:rPr lang="ru-RU" sz="2400" dirty="0"/>
              <a:t>этом произведении рассказывается о ночи, в которую происходили чудеса. 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Произведение</a:t>
            </a:r>
            <a:r>
              <a:rPr lang="ru-RU" sz="2400" dirty="0"/>
              <a:t>, которое заканчивает раздел. </a:t>
            </a:r>
            <a:endParaRPr lang="ru-RU" sz="2400" dirty="0" smtClean="0"/>
          </a:p>
          <a:p>
            <a:r>
              <a:rPr lang="ru-RU" sz="2400" i="1" dirty="0" smtClean="0"/>
              <a:t>-  </a:t>
            </a:r>
            <a:r>
              <a:rPr lang="ru-RU" sz="2400" dirty="0"/>
              <a:t>В этом произведении можно узнать о подводной жизни. </a:t>
            </a:r>
            <a:endParaRPr lang="ru-RU" sz="2000" dirty="0"/>
          </a:p>
        </p:txBody>
      </p:sp>
      <p:pic>
        <p:nvPicPr>
          <p:cNvPr id="4098" name="Picture 2" descr="https://cosmetics.minemegashop.ru/images/10235468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73" y="4060867"/>
            <a:ext cx="1638160" cy="2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7.pngegg.com/pngimages/31/100/png-clipart-disney-ariel-illustration-ariel-mermaid-music-digital-disney-princess-fictional-character-carto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29857"/>
            <a:ext cx="2016224" cy="250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52.img.avito.st/1280x960/451357045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455" y="4029857"/>
            <a:ext cx="1727906" cy="2532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sun9-42.userapi.com/zzP1ttLbaRj5EB9usHyLNIbsa8saNoZTUbzLMw/vbrDmpI8_p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060867"/>
            <a:ext cx="189255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660828"/>
      </p:ext>
    </p:extLst>
  </p:cSld>
  <p:clrMapOvr>
    <a:masterClrMapping/>
  </p:clrMapOvr>
  <p:transition spd="slow">
    <p:pu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078925"/>
      </p:ext>
    </p:extLst>
  </p:cSld>
  <p:clrMapOvr>
    <a:masterClrMapping/>
  </p:clrMapOvr>
  <p:transition spd="slow">
    <p:pu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646" y="260648"/>
            <a:ext cx="9137639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-  Из какого произведения эти вещи?</a:t>
            </a:r>
          </a:p>
          <a:p>
            <a:r>
              <a:rPr lang="ru-RU" sz="4400" dirty="0"/>
              <a:t>• </a:t>
            </a:r>
            <a:r>
              <a:rPr lang="ru-RU" sz="3200" dirty="0"/>
              <a:t>  </a:t>
            </a:r>
            <a:r>
              <a:rPr lang="ru-RU" sz="4800" dirty="0"/>
              <a:t>Глиняная серая птичка. </a:t>
            </a:r>
            <a:endParaRPr lang="ru-RU" sz="4800" dirty="0" smtClean="0"/>
          </a:p>
          <a:p>
            <a:r>
              <a:rPr lang="ru-RU" sz="4800" dirty="0" smtClean="0"/>
              <a:t>•   </a:t>
            </a:r>
            <a:r>
              <a:rPr lang="ru-RU" sz="4800" dirty="0"/>
              <a:t>Персик. </a:t>
            </a:r>
            <a:endParaRPr lang="ru-RU" sz="4800" dirty="0" smtClean="0"/>
          </a:p>
          <a:p>
            <a:r>
              <a:rPr lang="ru-RU" sz="4800" dirty="0" smtClean="0"/>
              <a:t>•   </a:t>
            </a:r>
            <a:r>
              <a:rPr lang="ru-RU" sz="4800" dirty="0"/>
              <a:t>Острый нож. </a:t>
            </a:r>
            <a:endParaRPr lang="ru-RU" sz="4800" dirty="0" smtClean="0"/>
          </a:p>
          <a:p>
            <a:r>
              <a:rPr lang="ru-RU" sz="4800" dirty="0" smtClean="0"/>
              <a:t>•  </a:t>
            </a:r>
            <a:r>
              <a:rPr lang="ru-RU" sz="4800" dirty="0"/>
              <a:t>Длинная остроконечная палка. </a:t>
            </a:r>
            <a:endParaRPr lang="ru-RU" sz="4800" dirty="0" smtClean="0"/>
          </a:p>
          <a:p>
            <a:r>
              <a:rPr lang="ru-RU" sz="4800" dirty="0" smtClean="0"/>
              <a:t>•  </a:t>
            </a:r>
            <a:r>
              <a:rPr lang="ru-RU" sz="4800" dirty="0"/>
              <a:t>Длинные лестницы. </a:t>
            </a:r>
            <a:endParaRPr lang="ru-RU" sz="4800" dirty="0" smtClean="0"/>
          </a:p>
          <a:p>
            <a:r>
              <a:rPr lang="ru-RU" sz="4800" dirty="0" smtClean="0"/>
              <a:t>•   </a:t>
            </a:r>
            <a:r>
              <a:rPr lang="ru-RU" sz="4800" dirty="0"/>
              <a:t>Грифельная доска</a:t>
            </a:r>
            <a:r>
              <a:rPr lang="ru-RU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21369636"/>
      </p:ext>
    </p:extLst>
  </p:cSld>
  <p:clrMapOvr>
    <a:masterClrMapping/>
  </p:clrMapOvr>
  <p:transition spd="slow">
    <p:pu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700808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/>
              <a:t>•   </a:t>
            </a:r>
            <a:r>
              <a:rPr lang="ru-RU" sz="4000" dirty="0"/>
              <a:t>Марка Твена звали</a:t>
            </a:r>
            <a:r>
              <a:rPr lang="ru-RU" sz="4000" dirty="0" smtClean="0"/>
              <a:t>...      </a:t>
            </a:r>
            <a:r>
              <a:rPr lang="ru-RU" sz="4000" i="1" dirty="0" smtClean="0"/>
              <a:t>.</a:t>
            </a:r>
            <a:endParaRPr lang="ru-RU" sz="4000" dirty="0"/>
          </a:p>
          <a:p>
            <a:r>
              <a:rPr lang="ru-RU" sz="4000" dirty="0"/>
              <a:t>•   Имя девочки, в которую был влюблен Том </a:t>
            </a:r>
            <a:r>
              <a:rPr lang="ru-RU" sz="4000" dirty="0" err="1"/>
              <a:t>Сойер</a:t>
            </a:r>
            <a:r>
              <a:rPr lang="ru-RU" sz="4000" dirty="0"/>
              <a:t>,... </a:t>
            </a:r>
            <a:r>
              <a:rPr lang="ru-RU" sz="4000" dirty="0" smtClean="0"/>
              <a:t>  .</a:t>
            </a:r>
          </a:p>
          <a:p>
            <a:r>
              <a:rPr lang="ru-RU" sz="4000" i="1" dirty="0" smtClean="0"/>
              <a:t>•   </a:t>
            </a:r>
            <a:r>
              <a:rPr lang="ru-RU" sz="4000" dirty="0"/>
              <a:t>Назовите имя матери </a:t>
            </a:r>
            <a:r>
              <a:rPr lang="ru-RU" sz="4000" dirty="0" smtClean="0"/>
              <a:t>Иисуса.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59199206"/>
      </p:ext>
    </p:extLst>
  </p:cSld>
  <p:clrMapOvr>
    <a:masterClrMapping/>
  </p:clrMapOvr>
  <p:transition spd="slow">
    <p:pu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2660" y="1196752"/>
            <a:ext cx="82809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Эти птички будут товарищами Его игр, они заменят Ему маленьких братьев и сестёр; они будут спать с Ним, в Его постельке, будут с Ним разговаривать, петь Ему свои песни, когда Иисус будет оставаться один. Никогда ещё мальчик не чувствовал себя таким богатым, никогда больше не будет Он скучать в одиночестве, когда Мать уйдёт на работу.</a:t>
            </a:r>
          </a:p>
        </p:txBody>
      </p:sp>
    </p:spTree>
    <p:extLst>
      <p:ext uri="{BB962C8B-B14F-4D97-AF65-F5344CB8AC3E}">
        <p14:creationId xmlns:p14="http://schemas.microsoft.com/office/powerpoint/2010/main" val="3383336891"/>
      </p:ext>
    </p:extLst>
  </p:cSld>
  <p:clrMapOvr>
    <a:masterClrMapping/>
  </p:clrMapOvr>
  <p:transition spd="slow">
    <p:pu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136</TotalTime>
  <Words>445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Тема:  Обобщение по разделу «Зарубежная литература».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2021-05-20T17:10:09Z</dcterms:created>
  <dcterms:modified xsi:type="dcterms:W3CDTF">2021-05-20T19:27:05Z</dcterms:modified>
</cp:coreProperties>
</file>