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60" r:id="rId9"/>
    <p:sldId id="265" r:id="rId10"/>
    <p:sldId id="259" r:id="rId11"/>
    <p:sldId id="272" r:id="rId12"/>
    <p:sldId id="273" r:id="rId13"/>
    <p:sldId id="274" r:id="rId14"/>
    <p:sldId id="276" r:id="rId15"/>
    <p:sldId id="277" r:id="rId16"/>
    <p:sldId id="278" r:id="rId17"/>
    <p:sldId id="279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93" autoAdjust="0"/>
    <p:restoredTop sz="94660"/>
  </p:normalViewPr>
  <p:slideViewPr>
    <p:cSldViewPr>
      <p:cViewPr>
        <p:scale>
          <a:sx n="76" d="100"/>
          <a:sy n="76" d="100"/>
        </p:scale>
        <p:origin x="-720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i="1" dirty="0" smtClean="0"/>
              <a:t>Проект «Предметно-развивающая среда в группе как средство </a:t>
            </a:r>
            <a:r>
              <a:rPr lang="ru-RU" i="1" dirty="0" err="1" smtClean="0"/>
              <a:t>гендерного</a:t>
            </a:r>
            <a:r>
              <a:rPr lang="ru-RU" i="1" dirty="0" smtClean="0"/>
              <a:t> воспитания детей6-7 </a:t>
            </a:r>
            <a:r>
              <a:rPr lang="ru-RU" i="1" smtClean="0"/>
              <a:t>лет» </a:t>
            </a:r>
            <a:r>
              <a:rPr lang="ru-RU" sz="2800" i="1" smtClean="0"/>
              <a:t>Воспитатель </a:t>
            </a:r>
            <a:r>
              <a:rPr lang="ru-RU" sz="2800" i="1" dirty="0" smtClean="0"/>
              <a:t>: Мишенина Н.И. </a:t>
            </a:r>
            <a:endParaRPr lang="ru-RU" sz="2800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МБДОУ «Детский сад № 211»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г. Барнаул </a:t>
            </a:r>
          </a:p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было, что стало.</a:t>
            </a:r>
            <a:endParaRPr lang="ru-RU" dirty="0"/>
          </a:p>
        </p:txBody>
      </p:sp>
      <p:pic>
        <p:nvPicPr>
          <p:cNvPr id="2050" name="Picture 2" descr="C:\Users\Вера\Desktop\SL7423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ера\Desktop\SL7423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2204864"/>
            <a:ext cx="3394472" cy="3921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Дорожное движение.</a:t>
            </a:r>
            <a:endParaRPr lang="ru-RU" dirty="0"/>
          </a:p>
        </p:txBody>
      </p:sp>
      <p:pic>
        <p:nvPicPr>
          <p:cNvPr id="3074" name="Picture 2" descr="C:\Users\Вера\Desktop\SL7423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SL7423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Зравствуйте</a:t>
            </a:r>
            <a:r>
              <a:rPr lang="ru-RU" dirty="0" smtClean="0"/>
              <a:t>, я пришел.</a:t>
            </a:r>
            <a:endParaRPr lang="ru-RU" dirty="0"/>
          </a:p>
        </p:txBody>
      </p:sp>
      <p:pic>
        <p:nvPicPr>
          <p:cNvPr id="4098" name="Picture 2" descr="C:\Users\Вера\Desktop\SL7423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2348880"/>
            <a:ext cx="3394472" cy="3777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ера\Desktop\SL7423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2348880"/>
            <a:ext cx="3394472" cy="3777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75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 моя Родина.</a:t>
            </a:r>
            <a:endParaRPr lang="ru-RU" dirty="0"/>
          </a:p>
        </p:txBody>
      </p:sp>
      <p:pic>
        <p:nvPicPr>
          <p:cNvPr id="5122" name="Picture 2" descr="C:\Users\Вера\Desktop\SL7423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2204864"/>
            <a:ext cx="6034617" cy="3921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75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тайные желания.</a:t>
            </a:r>
            <a:endParaRPr lang="ru-RU" dirty="0"/>
          </a:p>
        </p:txBody>
      </p:sp>
      <p:pic>
        <p:nvPicPr>
          <p:cNvPr id="1027" name="Picture 3" descr="C:\Users\HOME2\Desktop\фото\SL7422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2143116"/>
            <a:ext cx="3394472" cy="3983047"/>
          </a:xfrm>
          <a:prstGeom prst="rect">
            <a:avLst/>
          </a:prstGeom>
          <a:noFill/>
        </p:spPr>
      </p:pic>
      <p:pic>
        <p:nvPicPr>
          <p:cNvPr id="1026" name="Picture 2" descr="C:\Users\Вера\Desktop\SL7423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2204864"/>
            <a:ext cx="3394472" cy="3921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953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Перспективы развития развивающей среды  я бы хотела продолжить по этой же теме , потому- что,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  на мой взгляд, проект  является первым шагом в  гендерном воспитании ребенка дошкольного возраста, так как формирует первоначальное прочувствованное восприятие детьми ближайшей социокультурной среды, которой является  он, противоположный пол, его семья и деятельности в ней человека,  развивает      осознанное понимание значимости  себя  по отношению к окружающей действительности. А с понимания своей роли в своей семье начинается  понимание  образа  я – мальчика (девочки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).</a:t>
            </a:r>
            <a:endParaRPr lang="ru-RU" sz="1100" dirty="0" smtClean="0">
              <a:ea typeface="Times New Roman"/>
              <a:cs typeface="Times New Roman"/>
            </a:endParaRPr>
          </a:p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Организуя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, педагогическое взаимодействие без учета гендерных особенностей дошкольников, мы обрекаем своих воспитанников на одностороннее развитие. </a:t>
            </a:r>
            <a:endParaRPr lang="ru-RU" sz="1100" dirty="0">
              <a:ea typeface="Calibri"/>
              <a:cs typeface="Times New Roman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     «Воспитание и развитие детей с учетом гендерных особенностей формирует у детей навыки общения девочек и мальчиков в быту, в режимных моментах, а также определенные гендерные аспекты на занятиях позволяют учитывать их психофизиологические различия под руководством компетентного взрослого</a:t>
            </a:r>
            <a:r>
              <a:rPr lang="ru-RU" sz="1400">
                <a:latin typeface="Times New Roman"/>
                <a:ea typeface="Times New Roman"/>
                <a:cs typeface="Times New Roman"/>
              </a:rPr>
              <a:t>». </a:t>
            </a:r>
            <a:endParaRPr lang="ru-RU" sz="1100" dirty="0">
              <a:ea typeface="Calibri"/>
              <a:cs typeface="Times New Roman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06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развития.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algn="just">
              <a:lnSpc>
                <a:spcPct val="150000"/>
              </a:lnSpc>
              <a:spcAft>
                <a:spcPts val="0"/>
              </a:spcAft>
            </a:pPr>
            <a:endParaRPr lang="ru-RU" sz="1600" b="1" dirty="0" smtClean="0">
              <a:latin typeface="Times New Roman"/>
              <a:ea typeface="Times New Roman"/>
              <a:cs typeface="Times New Roman"/>
            </a:endParaRPr>
          </a:p>
          <a:p>
            <a:pPr marL="22860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/>
                <a:ea typeface="Times New Roman"/>
                <a:cs typeface="Times New Roman"/>
              </a:rPr>
              <a:t>Перспективы 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развития:</a:t>
            </a:r>
            <a:endParaRPr lang="ru-RU" sz="1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беседы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1100" dirty="0" smtClean="0">
                <a:ea typeface="Times New Roman"/>
                <a:cs typeface="Times New Roman"/>
              </a:rPr>
              <a:t> 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чтение художественной литературы;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дидактические игры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сюжетно-ролевые, театрализованные игры, игры-перевоплощения;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подвижные игры;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-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конкурсы;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организация различных выставок;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встречи с интересными людьми;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экскурсии, целевые прогулки;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просмотр </a:t>
            </a:r>
            <a:r>
              <a:rPr lang="ru-RU" sz="1400" dirty="0" err="1">
                <a:latin typeface="Times New Roman"/>
                <a:ea typeface="Times New Roman"/>
                <a:cs typeface="Times New Roman"/>
              </a:rPr>
              <a:t>диа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- и видеофильмов;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тематические вечера и досуги;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творческая деятельность детей;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составление рассказов детей по темам проекта.</a:t>
            </a:r>
            <a:endParaRPr lang="ru-RU" sz="1100" dirty="0">
              <a:ea typeface="Calibri"/>
              <a:cs typeface="Times New Roman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06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родителями: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диагностическая работа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анкетирование;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проведение месячников к знаменательным датам;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проведение семинаров-практикумов, родительских собраний, круглых столов, дискуссий,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конференций;</a:t>
            </a:r>
            <a:r>
              <a:rPr lang="ru-RU" sz="1100" dirty="0" smtClean="0">
                <a:ea typeface="Times New Roman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беседы;</a:t>
            </a:r>
            <a:r>
              <a:rPr lang="ru-RU" sz="1100" dirty="0" smtClean="0">
                <a:ea typeface="Times New Roman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консультации;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тематические вечера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; </a:t>
            </a:r>
            <a:r>
              <a:rPr lang="ru-RU" sz="1400" dirty="0">
                <a:latin typeface="Times New Roman"/>
                <a:ea typeface="Times New Roman"/>
                <a:cs typeface="Times New Roman"/>
              </a:rPr>
              <a:t>досуги;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организация различных выставок;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творческая деятельность родителей (проекты, поделки, сочинения, создание генеалогического древа семьи, различные книги-самоделки, участие в конкурсах, фоторепортажах, посещение музеев, театров и т. д.);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совместные субботники по благоустройству территории детского сада;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проведение Дня открытых дверей;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просмотр родителями различных видов деятельности с детьми;</a:t>
            </a:r>
            <a:endParaRPr lang="ru-RU" sz="11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- вовлечение родителей в детскую деятельность, как равных по общению партнеров (совместные поделки, спортивные игры-соревнования, игры-драматизации и прочее).</a:t>
            </a:r>
            <a:endParaRPr lang="ru-RU" sz="1100" dirty="0">
              <a:ea typeface="Calibri"/>
              <a:cs typeface="Times New Roman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15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501008"/>
            <a:ext cx="5308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7297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Актуальность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Предметно-развивающая среда, как известно,  - эффективное средство формирования личности ребёнка, источник его индивидуальных знаний и социального опыта. Эта среда не только обеспечивает разные виды активности дошкольника, но и является основой его самостоятельной деятельности с учётом гендерных особенностей.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115050" cy="1154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539552" y="1484784"/>
            <a:ext cx="6143625" cy="49545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Организация предметно-развивающей среды, способствующей гармоничному развитию и реализации </a:t>
            </a:r>
            <a:r>
              <a:rPr lang="ru-RU" dirty="0" err="1"/>
              <a:t>полоролевых</a:t>
            </a:r>
            <a:r>
              <a:rPr lang="ru-RU" dirty="0"/>
              <a:t> потребностей детей в условиях </a:t>
            </a:r>
            <a:r>
              <a:rPr lang="ru-RU" dirty="0" smtClean="0"/>
              <a:t>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115050" cy="1154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251520" y="1268760"/>
            <a:ext cx="6503665" cy="5314628"/>
          </a:xfrm>
        </p:spPr>
        <p:txBody>
          <a:bodyPr/>
          <a:lstStyle/>
          <a:p>
            <a:pPr lvl="0"/>
            <a:r>
              <a:rPr lang="ru-RU" sz="1800" b="1" dirty="0"/>
              <a:t>Изучить и внедрить в практику новые подходы к организации предметно-развивающей  и предметно-игровой среды, обеспечивающей гендерное воспитание и развитие дошкольников.</a:t>
            </a:r>
          </a:p>
          <a:p>
            <a:pPr lvl="0"/>
            <a:r>
              <a:rPr lang="ru-RU" sz="1800" b="1" dirty="0"/>
              <a:t>Разработать рекомендации по созданию предметно-развивающей и игровой среды в </a:t>
            </a:r>
            <a:r>
              <a:rPr lang="ru-RU" sz="1800" b="1" dirty="0" smtClean="0"/>
              <a:t>группе </a:t>
            </a:r>
            <a:r>
              <a:rPr lang="ru-RU" sz="1800" b="1" dirty="0"/>
              <a:t>с учётом возрастных и гендерных особенностей детей.</a:t>
            </a:r>
          </a:p>
          <a:p>
            <a:pPr lvl="0"/>
            <a:r>
              <a:rPr lang="ru-RU" sz="1800" b="1" dirty="0"/>
              <a:t>Организовать развивающую среду, отвечающую потребностям мальчиков и девочек, способствующую эмоциональному благополучию детей с учётом их потребностей и интересов.</a:t>
            </a:r>
          </a:p>
          <a:p>
            <a:pPr lvl="0"/>
            <a:r>
              <a:rPr lang="ru-RU" sz="1800" b="1" dirty="0"/>
              <a:t>Содействовать сотрудничеству взрослых и детей для создания комфортной предметно- развивающей среды.</a:t>
            </a:r>
          </a:p>
          <a:p>
            <a:pPr lvl="0"/>
            <a:r>
              <a:rPr lang="ru-RU" sz="1800" b="1" dirty="0"/>
              <a:t>Приобщать детей к активной предметно-преобразовательной деятельности в интерьере.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9843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551836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Вид проекта: </a:t>
            </a:r>
            <a:r>
              <a:rPr lang="ru-RU" sz="2400" dirty="0"/>
              <a:t>практико-ориентированный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Участники проекта: </a:t>
            </a:r>
            <a:r>
              <a:rPr lang="ru-RU" sz="2400" dirty="0" smtClean="0"/>
              <a:t> </a:t>
            </a:r>
            <a:r>
              <a:rPr lang="ru-RU" sz="2400" dirty="0"/>
              <a:t>педагоги, родители.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Продолжительность </a:t>
            </a:r>
            <a:r>
              <a:rPr lang="ru-RU" sz="2400" b="1" dirty="0" smtClean="0">
                <a:solidFill>
                  <a:srgbClr val="FF0000"/>
                </a:solidFill>
              </a:rPr>
              <a:t>проекта: декабрь-февраль  </a:t>
            </a:r>
            <a:r>
              <a:rPr lang="ru-RU" sz="2400" dirty="0" smtClean="0"/>
              <a:t>2015.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Предполагаемый результат: </a:t>
            </a:r>
            <a:r>
              <a:rPr lang="ru-RU" sz="2400" dirty="0"/>
              <a:t>Обогащение предметно-развивающей среды в </a:t>
            </a:r>
            <a:r>
              <a:rPr lang="ru-RU" sz="2400" dirty="0" smtClean="0"/>
              <a:t>группе.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51598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9632" y="188640"/>
            <a:ext cx="4160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ru-RU" sz="2400" b="1" dirty="0">
                <a:solidFill>
                  <a:srgbClr val="FF0000"/>
                </a:solidFill>
              </a:rPr>
              <a:t> этап. Подготовительный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16837807"/>
              </p:ext>
            </p:extLst>
          </p:nvPr>
        </p:nvGraphicFramePr>
        <p:xfrm>
          <a:off x="827584" y="1970372"/>
          <a:ext cx="7488832" cy="46269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2771"/>
                <a:gridCol w="3981725"/>
                <a:gridCol w="1800200"/>
                <a:gridCol w="1224136"/>
              </a:tblGrid>
              <a:tr h="1807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Изучение нормативных документов, регламентирующих выбор оборудования, учебно-методических и игровых материалов;</a:t>
                      </a:r>
                      <a:endParaRPr lang="ru-RU" sz="11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современных научных разработок в области развивающей среды с учётом гендерного подхода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Заведующая ДОУ,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старший воспитатель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505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Разработка проекта. План реализации.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 ст. воспитатель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воспитатель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6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Анализ развивающей среды в </a:t>
                      </a:r>
                      <a:r>
                        <a:rPr lang="ru-RU" sz="1200" b="1" dirty="0" smtClean="0">
                          <a:effectLst/>
                        </a:rPr>
                        <a:t>группе, </a:t>
                      </a:r>
                      <a:r>
                        <a:rPr lang="ru-RU" sz="1200" b="1" dirty="0">
                          <a:effectLst/>
                        </a:rPr>
                        <a:t>изучение особенностей </a:t>
                      </a:r>
                      <a:r>
                        <a:rPr lang="ru-RU" sz="1200" b="1" dirty="0" smtClean="0">
                          <a:effectLst/>
                        </a:rPr>
                        <a:t>группового помещения, </a:t>
                      </a:r>
                      <a:r>
                        <a:rPr lang="ru-RU" sz="1200" b="1" dirty="0">
                          <a:effectLst/>
                        </a:rPr>
                        <a:t>выявление особенностей зонирования с учётом </a:t>
                      </a:r>
                      <a:r>
                        <a:rPr lang="ru-RU" sz="1200" b="1" dirty="0" err="1">
                          <a:effectLst/>
                        </a:rPr>
                        <a:t>гендерных</a:t>
                      </a:r>
                      <a:r>
                        <a:rPr lang="ru-RU" sz="1200" b="1" dirty="0">
                          <a:effectLst/>
                        </a:rPr>
                        <a:t> и возрастных особенностей детей.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Ст. воспитатель, </a:t>
                      </a:r>
                      <a:r>
                        <a:rPr lang="ru-RU" sz="1200" b="1" dirty="0" smtClean="0">
                          <a:effectLst/>
                        </a:rPr>
                        <a:t>воспитатель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6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Разработка рекомендаций по созданию предметно- развивающей среды с учётом гендерного подхода.</a:t>
                      </a:r>
                      <a:endParaRPr lang="ru-RU" sz="1100" b="1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Ст. воспитатель, </a:t>
                      </a:r>
                      <a:r>
                        <a:rPr lang="ru-RU" sz="1200" b="1" dirty="0" smtClean="0">
                          <a:effectLst/>
                        </a:rPr>
                        <a:t>воспитатель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08424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1162"/>
            <a:ext cx="4379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II</a:t>
            </a:r>
            <a:r>
              <a:rPr lang="ru-RU" sz="2400" b="1" dirty="0">
                <a:solidFill>
                  <a:srgbClr val="FF0000"/>
                </a:solidFill>
              </a:rPr>
              <a:t> этап. Реализация проекта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56155139"/>
              </p:ext>
            </p:extLst>
          </p:nvPr>
        </p:nvGraphicFramePr>
        <p:xfrm>
          <a:off x="467544" y="2132856"/>
          <a:ext cx="8208911" cy="44876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9192"/>
                <a:gridCol w="4511368"/>
                <a:gridCol w="2016224"/>
                <a:gridCol w="1152127"/>
              </a:tblGrid>
              <a:tr h="316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Консультация </a:t>
                      </a:r>
                      <a:r>
                        <a:rPr lang="ru-RU" sz="1200" b="1" dirty="0">
                          <a:effectLst/>
                        </a:rPr>
                        <a:t>«Принцип построения предметно-развивающей среды с учётом гендерного подхода»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806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Консультация </a:t>
                      </a:r>
                      <a:r>
                        <a:rPr lang="ru-RU" sz="1200" b="1" dirty="0">
                          <a:effectLst/>
                        </a:rPr>
                        <a:t>«Особенности работы педагогов по развитию </a:t>
                      </a:r>
                      <a:r>
                        <a:rPr lang="ru-RU" sz="1200" b="1" dirty="0" err="1">
                          <a:effectLst/>
                        </a:rPr>
                        <a:t>полоролевой</a:t>
                      </a:r>
                      <a:r>
                        <a:rPr lang="ru-RU" sz="1200" b="1" dirty="0">
                          <a:effectLst/>
                        </a:rPr>
                        <a:t> идентификации детей дошкольного возраста». 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Ст. воспитатель,</a:t>
                      </a:r>
                      <a:endParaRPr lang="ru-RU" sz="105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воспитатель подготовительной группы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05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403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3.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Анкетирование </a:t>
                      </a:r>
                      <a:r>
                        <a:rPr lang="ru-RU" sz="1200" b="1" dirty="0" smtClean="0">
                          <a:effectLst/>
                        </a:rPr>
                        <a:t> </a:t>
                      </a:r>
                      <a:r>
                        <a:rPr lang="ru-RU" sz="1200" b="1" dirty="0">
                          <a:effectLst/>
                        </a:rPr>
                        <a:t>родителей.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воспитатель, воспитатели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январь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806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4.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Подбор и приобретение игрушек, пособий, игровых уголков с учётом интересов и потребностей мальчиков и девочек.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воспитатель, воспитатели, родители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январь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604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5.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Работа по созданию развивающей среды в </a:t>
                      </a:r>
                      <a:r>
                        <a:rPr lang="ru-RU" sz="1200" b="1" dirty="0" smtClean="0">
                          <a:effectLst/>
                        </a:rPr>
                        <a:t>группе</a:t>
                      </a:r>
                      <a:r>
                        <a:rPr lang="ru-RU" sz="1200" b="1" baseline="0" dirty="0" smtClean="0">
                          <a:effectLst/>
                        </a:rPr>
                        <a:t> </a:t>
                      </a:r>
                      <a:r>
                        <a:rPr lang="ru-RU" sz="1200" b="1" dirty="0" smtClean="0">
                          <a:effectLst/>
                        </a:rPr>
                        <a:t>для </a:t>
                      </a:r>
                      <a:r>
                        <a:rPr lang="ru-RU" sz="1200" b="1" dirty="0">
                          <a:effectLst/>
                        </a:rPr>
                        <a:t>решения задач </a:t>
                      </a:r>
                      <a:r>
                        <a:rPr lang="ru-RU" sz="1200" b="1" dirty="0" err="1">
                          <a:effectLst/>
                        </a:rPr>
                        <a:t>гендерного</a:t>
                      </a:r>
                      <a:r>
                        <a:rPr lang="ru-RU" sz="1200" b="1" dirty="0">
                          <a:effectLst/>
                        </a:rPr>
                        <a:t> воспитания.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Воспитатели, родители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февраль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6048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6.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Педагогическое просвещение родителей в вопросах гендерного подхода в воспитании детей.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воспитатель, родители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февраль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403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7.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Просмотр</a:t>
                      </a:r>
                      <a:r>
                        <a:rPr lang="ru-RU" sz="1200" b="1" baseline="0" dirty="0" smtClean="0">
                          <a:effectLst/>
                        </a:rPr>
                        <a:t> игрового</a:t>
                      </a:r>
                      <a:r>
                        <a:rPr lang="ru-RU" sz="1200" b="1" dirty="0" smtClean="0">
                          <a:effectLst/>
                        </a:rPr>
                        <a:t> </a:t>
                      </a:r>
                      <a:r>
                        <a:rPr lang="ru-RU" sz="1200" b="1" dirty="0" err="1" smtClean="0">
                          <a:effectLst/>
                        </a:rPr>
                        <a:t>уголока</a:t>
                      </a:r>
                      <a:r>
                        <a:rPr lang="ru-RU" sz="1200" b="1" dirty="0" smtClean="0">
                          <a:effectLst/>
                        </a:rPr>
                        <a:t> </a:t>
                      </a:r>
                      <a:r>
                        <a:rPr lang="ru-RU" sz="1200" b="1" dirty="0">
                          <a:effectLst/>
                        </a:rPr>
                        <a:t>для мальчиков и девочек.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  <a:tr h="403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8.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Оформление </a:t>
                      </a:r>
                      <a:r>
                        <a:rPr lang="ru-RU" sz="1200" b="1" dirty="0" smtClean="0">
                          <a:effectLst/>
                        </a:rPr>
                        <a:t>приёмной </a:t>
                      </a:r>
                      <a:r>
                        <a:rPr lang="ru-RU" sz="1200" b="1" dirty="0">
                          <a:effectLst/>
                        </a:rPr>
                        <a:t>с учётом </a:t>
                      </a:r>
                      <a:r>
                        <a:rPr lang="ru-RU" sz="1200" b="1" dirty="0" err="1">
                          <a:effectLst/>
                        </a:rPr>
                        <a:t>полоролевых</a:t>
                      </a:r>
                      <a:r>
                        <a:rPr lang="ru-RU" sz="1200" b="1" dirty="0">
                          <a:effectLst/>
                        </a:rPr>
                        <a:t> особенностей.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Ст. воспитатель,</a:t>
                      </a:r>
                      <a:endParaRPr lang="ru-RU" sz="1050" b="1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воспитатели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382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88639"/>
            <a:ext cx="4133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III</a:t>
            </a:r>
            <a:r>
              <a:rPr lang="ru-RU" sz="2400" b="1" dirty="0">
                <a:solidFill>
                  <a:srgbClr val="FF0000"/>
                </a:solidFill>
              </a:rPr>
              <a:t>. Заключительный этап.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6490225"/>
              </p:ext>
            </p:extLst>
          </p:nvPr>
        </p:nvGraphicFramePr>
        <p:xfrm>
          <a:off x="827584" y="2420888"/>
          <a:ext cx="7524392" cy="345638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85064"/>
                <a:gridCol w="3635231"/>
                <a:gridCol w="1775948"/>
                <a:gridCol w="1628149"/>
              </a:tblGrid>
              <a:tr h="1299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Просмотр</a:t>
                      </a:r>
                      <a:r>
                        <a:rPr lang="ru-RU" sz="1400" b="1" baseline="0" dirty="0" smtClean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</a:rPr>
                        <a:t> </a:t>
                      </a:r>
                      <a:r>
                        <a:rPr lang="ru-RU" sz="1400" b="1" dirty="0">
                          <a:effectLst/>
                        </a:rPr>
                        <a:t>предметно-пространственной среды в </a:t>
                      </a:r>
                      <a:r>
                        <a:rPr lang="ru-RU" sz="1400" b="1" dirty="0" smtClean="0">
                          <a:effectLst/>
                        </a:rPr>
                        <a:t>группе.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Ст. </a:t>
                      </a:r>
                      <a:r>
                        <a:rPr lang="ru-RU" sz="1400" b="1" dirty="0" smtClean="0">
                          <a:effectLst/>
                        </a:rPr>
                        <a:t>воспитатель.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2.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Распространение опыта работы на семинарах, </a:t>
                      </a:r>
                      <a:r>
                        <a:rPr lang="ru-RU" sz="1400" b="1" dirty="0" smtClean="0">
                          <a:effectLst/>
                        </a:rPr>
                        <a:t>интернет-сайтах.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воспитатель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9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Обобщений положительного опыта работы. Представление результатов работы.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 воспитатель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584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90336"/>
            <a:ext cx="5814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результате проделанной работы в </a:t>
            </a:r>
            <a:r>
              <a:rPr lang="ru-RU" sz="2800" dirty="0" smtClean="0"/>
              <a:t>группе </a:t>
            </a:r>
            <a:r>
              <a:rPr lang="ru-RU" sz="2800" dirty="0"/>
              <a:t>обогатится предметно- развивающая среда, участники проекта накопят опыт работы по гендерному воспитанию дошкольников.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1124744"/>
            <a:ext cx="3252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Результаты проекта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8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128</TotalTime>
  <Words>878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2</vt:lpstr>
      <vt:lpstr>Проект «Предметно-развивающая среда в группе как средство гендерного воспитания детей6-7 лет» Воспитатель : Мишенина Н.И. </vt:lpstr>
      <vt:lpstr>Актуальность </vt:lpstr>
      <vt:lpstr>Цель</vt:lpstr>
      <vt:lpstr>Задачи</vt:lpstr>
      <vt:lpstr>Слайд 5</vt:lpstr>
      <vt:lpstr>Слайд 6</vt:lpstr>
      <vt:lpstr>Слайд 7</vt:lpstr>
      <vt:lpstr>Слайд 8</vt:lpstr>
      <vt:lpstr>Слайд 9</vt:lpstr>
      <vt:lpstr>Что было, что стало.</vt:lpstr>
      <vt:lpstr>Дорожное движение.</vt:lpstr>
      <vt:lpstr>Зравствуйте, я пришел.</vt:lpstr>
      <vt:lpstr>Россия моя Родина.</vt:lpstr>
      <vt:lpstr>Наши тайные желания.</vt:lpstr>
      <vt:lpstr>.</vt:lpstr>
      <vt:lpstr>Перспективы развития.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«Гендерный подход к организации предметно-развивающей среды в ДОУ </dc:title>
  <dc:creator>эксперт</dc:creator>
  <cp:lastModifiedBy>HOME2</cp:lastModifiedBy>
  <cp:revision>23</cp:revision>
  <dcterms:created xsi:type="dcterms:W3CDTF">2013-12-09T12:42:04Z</dcterms:created>
  <dcterms:modified xsi:type="dcterms:W3CDTF">2001-12-31T19:39:24Z</dcterms:modified>
</cp:coreProperties>
</file>