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72" r:id="rId7"/>
    <p:sldId id="269" r:id="rId8"/>
    <p:sldId id="270" r:id="rId9"/>
    <p:sldId id="271" r:id="rId10"/>
    <p:sldId id="262" r:id="rId11"/>
    <p:sldId id="264" r:id="rId12"/>
    <p:sldId id="263" r:id="rId13"/>
    <p:sldId id="265" r:id="rId14"/>
    <p:sldId id="273" r:id="rId15"/>
    <p:sldId id="266" r:id="rId16"/>
    <p:sldId id="267" r:id="rId17"/>
    <p:sldId id="268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343" autoAdjust="0"/>
  </p:normalViewPr>
  <p:slideViewPr>
    <p:cSldViewPr snapToGrid="0">
      <p:cViewPr varScale="1">
        <p:scale>
          <a:sx n="71" d="100"/>
          <a:sy n="71" d="100"/>
        </p:scale>
        <p:origin x="118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901338"/>
            <a:ext cx="7766936" cy="1149532"/>
          </a:xfrm>
        </p:spPr>
        <p:txBody>
          <a:bodyPr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общеразвивающего вида с приоритетным осуществлением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социально-личностному развитию детей № 46 «Снегири»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429691"/>
            <a:ext cx="9596362" cy="4088675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Информационно-творческий проект</a:t>
            </a:r>
          </a:p>
          <a:p>
            <a:pPr algn="ctr"/>
            <a:r>
              <a:rPr lang="ru-RU" sz="5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«Русские народные сказки»</a:t>
            </a:r>
            <a:endParaRPr lang="ru-RU" sz="5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Постовалова О.А,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Сивова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С.В.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г .Канск 2019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187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397" y="169817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Книжный уголок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7080" y="927464"/>
            <a:ext cx="7361160" cy="5520870"/>
          </a:xfrm>
        </p:spPr>
      </p:pic>
    </p:spTree>
    <p:extLst>
      <p:ext uri="{BB962C8B-B14F-4D97-AF65-F5344CB8AC3E}">
        <p14:creationId xmlns:p14="http://schemas.microsoft.com/office/powerpoint/2010/main" val="288784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38251">
            <a:off x="476253" y="1191007"/>
            <a:ext cx="4259096" cy="319432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82627">
            <a:off x="5965554" y="1642108"/>
            <a:ext cx="5553044" cy="41647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2017" y="3783777"/>
            <a:ext cx="4023360" cy="280851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4766" y="296864"/>
            <a:ext cx="92485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Модельно-конструктивная деятельность сказка «Теремок»</a:t>
            </a:r>
          </a:p>
        </p:txBody>
      </p:sp>
    </p:spTree>
    <p:extLst>
      <p:ext uri="{BB962C8B-B14F-4D97-AF65-F5344CB8AC3E}">
        <p14:creationId xmlns:p14="http://schemas.microsoft.com/office/powerpoint/2010/main" val="179612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437" y="326570"/>
            <a:ext cx="4712427" cy="62832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086" y="308426"/>
            <a:ext cx="4726033" cy="630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33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6462">
            <a:off x="6455322" y="1548469"/>
            <a:ext cx="5421924" cy="4066443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80655">
            <a:off x="535577" y="1560285"/>
            <a:ext cx="5175249" cy="3881437"/>
          </a:xfrm>
        </p:spPr>
      </p:pic>
      <p:sp>
        <p:nvSpPr>
          <p:cNvPr id="2" name="Прямоугольник 1"/>
          <p:cNvSpPr/>
          <p:nvPr/>
        </p:nvSpPr>
        <p:spPr>
          <a:xfrm>
            <a:off x="2406127" y="299715"/>
            <a:ext cx="71735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тему «Моя любимая сказка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31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5162" y="24384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 (лепка)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43500">
            <a:off x="679523" y="1664419"/>
            <a:ext cx="4848332" cy="363624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61168">
            <a:off x="6337094" y="1887057"/>
            <a:ext cx="5079427" cy="380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6622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8330" y="1268470"/>
            <a:ext cx="4006001" cy="534133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1429" y="1037184"/>
            <a:ext cx="4189263" cy="55856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16749" y="214222"/>
            <a:ext cx="838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Театрализованное представление сказка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«Репка»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95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4384" y="527732"/>
            <a:ext cx="2911077" cy="314293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47166" y="958806"/>
            <a:ext cx="3540595" cy="45929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24249" y="1750420"/>
            <a:ext cx="4428974" cy="46111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45872" y="182880"/>
            <a:ext cx="6547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Настольные игры по сказкам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05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84" y="619171"/>
            <a:ext cx="3257282" cy="43430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983" y="1672045"/>
            <a:ext cx="7573554" cy="42601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27417" y="418011"/>
            <a:ext cx="6910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русских народных сказок дома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031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144" y="169817"/>
            <a:ext cx="9511695" cy="113646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Сказочная викторина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80263">
            <a:off x="420991" y="1272313"/>
            <a:ext cx="5175249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0708">
            <a:off x="6482100" y="1821012"/>
            <a:ext cx="5111931" cy="38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89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27017"/>
            <a:ext cx="8596668" cy="54143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сказки не обидеть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их почаще видеть.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читать и рисовать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любить и в них играть.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всех отучат злится, 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научат веселится.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скромнее и добрее, 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Терпеливее и мудрее.</a:t>
            </a:r>
          </a:p>
          <a:p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3154" y="3799865"/>
            <a:ext cx="3699647" cy="281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672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2070"/>
            <a:ext cx="8596668" cy="1384662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устойчивого интереса к сказке как к произведению искусства; раскрытие ценности совместного творчества детей и их родителей.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06732"/>
            <a:ext cx="8596668" cy="4846319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помочь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развивать сюжет, использовать «сказочные» языковые средства; формировать творческое рассказывание, умение раскрывать тему, подчинять свою сказку определённой (основной)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мысли;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семейного чтения;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диалогическую речь;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мелкую моторику пальцев рук, кистей;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детей отличать хорошее от плохого в сказке и в жизни, умение делать нравственный выбор;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создавать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атмосферу эмоционального комфорта, взаимопонимания и поддержки; прививать умение прийти на помощь в трудную минуту.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219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2229"/>
            <a:ext cx="8596668" cy="487244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этап- подготовительный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тематического плана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русские народные сказки и иллюстрации к ним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раскраски по русским народным сказкам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настольные игры по сказкам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домино, сказочное домино)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картотеки загадок, присказок, пословиц о сказках.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русских народных сказок с последующим просмотром мультфильмов по ним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6419" y="3108960"/>
            <a:ext cx="2503778" cy="354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894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этап- основной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7727"/>
            <a:ext cx="8596668" cy="464363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основных  видов деятельности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Разработка конспектов занятий и их проведение.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материальной базы (изготовление пособий для оснащения педагогического процесса, пополнение методической и художественной литературой).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958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этап – заключительный: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материалов и результатов работы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Итоги: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1. Подведение итогов проектной деятельности;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2.Презентация проекта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3. Итоговое занятие «Викторина по сказкам».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4.Составление рекомендаций.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429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2880"/>
            <a:ext cx="8596668" cy="64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план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9917235"/>
              </p:ext>
            </p:extLst>
          </p:nvPr>
        </p:nvGraphicFramePr>
        <p:xfrm>
          <a:off x="-1" y="822962"/>
          <a:ext cx="11808825" cy="6078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6275">
                  <a:extLst>
                    <a:ext uri="{9D8B030D-6E8A-4147-A177-3AD203B41FA5}">
                      <a16:colId xmlns:a16="http://schemas.microsoft.com/office/drawing/2014/main" xmlns="" val="3889252145"/>
                    </a:ext>
                  </a:extLst>
                </a:gridCol>
                <a:gridCol w="3936275">
                  <a:extLst>
                    <a:ext uri="{9D8B030D-6E8A-4147-A177-3AD203B41FA5}">
                      <a16:colId xmlns:a16="http://schemas.microsoft.com/office/drawing/2014/main" xmlns="" val="2911404924"/>
                    </a:ext>
                  </a:extLst>
                </a:gridCol>
                <a:gridCol w="3936275">
                  <a:extLst>
                    <a:ext uri="{9D8B030D-6E8A-4147-A177-3AD203B41FA5}">
                      <a16:colId xmlns:a16="http://schemas.microsoft.com/office/drawing/2014/main" xmlns="" val="3131142877"/>
                    </a:ext>
                  </a:extLst>
                </a:gridCol>
              </a:tblGrid>
              <a:tr h="78155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проведения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реализуемой деятельности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организации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9694315"/>
                  </a:ext>
                </a:extLst>
              </a:tr>
              <a:tr h="781555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20.11.2019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«Сказки добрые друзья».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46148418"/>
                  </a:ext>
                </a:extLst>
              </a:tr>
              <a:tr h="781555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20.11.2019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- 30.11.2018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сказок.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НОД, совместная деятельность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1683677"/>
                  </a:ext>
                </a:extLst>
              </a:tr>
              <a:tr h="1823627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20.11.2019 - 30.11.2019</a:t>
                      </a:r>
                    </a:p>
                    <a:p>
                      <a:pPr algn="l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Словесное рисование детьми по прочтении текста характеров героев, обстановки, «интерьера» сказки.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62392345"/>
                  </a:ext>
                </a:extLst>
              </a:tr>
              <a:tr h="1323446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20.11.2019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- 30.11.2019</a:t>
                      </a:r>
                    </a:p>
                    <a:p>
                      <a:pPr algn="l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Разучивание присказок, поговорок, пословиц о сказках, сказочных героях.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Игровая деятельность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4479482"/>
                  </a:ext>
                </a:extLst>
              </a:tr>
              <a:tr h="3473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0295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121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5126519"/>
              </p:ext>
            </p:extLst>
          </p:nvPr>
        </p:nvGraphicFramePr>
        <p:xfrm>
          <a:off x="677863" y="261937"/>
          <a:ext cx="11235462" cy="5524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5154">
                  <a:extLst>
                    <a:ext uri="{9D8B030D-6E8A-4147-A177-3AD203B41FA5}">
                      <a16:colId xmlns:a16="http://schemas.microsoft.com/office/drawing/2014/main" xmlns="" val="2589757720"/>
                    </a:ext>
                  </a:extLst>
                </a:gridCol>
                <a:gridCol w="3745154">
                  <a:extLst>
                    <a:ext uri="{9D8B030D-6E8A-4147-A177-3AD203B41FA5}">
                      <a16:colId xmlns:a16="http://schemas.microsoft.com/office/drawing/2014/main" xmlns="" val="1488472201"/>
                    </a:ext>
                  </a:extLst>
                </a:gridCol>
                <a:gridCol w="3745154">
                  <a:extLst>
                    <a:ext uri="{9D8B030D-6E8A-4147-A177-3AD203B41FA5}">
                      <a16:colId xmlns:a16="http://schemas.microsoft.com/office/drawing/2014/main" xmlns="" val="2828492648"/>
                    </a:ext>
                  </a:extLst>
                </a:gridCol>
              </a:tblGrid>
              <a:tr h="128486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20.11.2019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- 30.11.2019</a:t>
                      </a:r>
                    </a:p>
                    <a:p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Пересказ прочитанных сказок, их инсценирование.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50604583"/>
                  </a:ext>
                </a:extLst>
              </a:tr>
              <a:tr h="128486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20.11.2019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- 30.11.2019</a:t>
                      </a:r>
                    </a:p>
                    <a:p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Рассматривание иллюстраций разных художников к сказкам.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2606730"/>
                  </a:ext>
                </a:extLst>
              </a:tr>
              <a:tr h="1284863">
                <a:tc>
                  <a:txBody>
                    <a:bodyPr/>
                    <a:lstStyle/>
                    <a:p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Рисование на тему «Моя любимая сказка».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36161956"/>
                  </a:ext>
                </a:extLst>
              </a:tr>
              <a:tr h="1670321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23.11.2019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Модельно-конструктивная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деятельность сказка «Теремок»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27305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331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1864190"/>
              </p:ext>
            </p:extLst>
          </p:nvPr>
        </p:nvGraphicFramePr>
        <p:xfrm>
          <a:off x="677863" y="566059"/>
          <a:ext cx="10791327" cy="3457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7109">
                  <a:extLst>
                    <a:ext uri="{9D8B030D-6E8A-4147-A177-3AD203B41FA5}">
                      <a16:colId xmlns:a16="http://schemas.microsoft.com/office/drawing/2014/main" xmlns="" val="3949857011"/>
                    </a:ext>
                  </a:extLst>
                </a:gridCol>
                <a:gridCol w="3597109">
                  <a:extLst>
                    <a:ext uri="{9D8B030D-6E8A-4147-A177-3AD203B41FA5}">
                      <a16:colId xmlns:a16="http://schemas.microsoft.com/office/drawing/2014/main" xmlns="" val="401945310"/>
                    </a:ext>
                  </a:extLst>
                </a:gridCol>
                <a:gridCol w="3597109">
                  <a:extLst>
                    <a:ext uri="{9D8B030D-6E8A-4147-A177-3AD203B41FA5}">
                      <a16:colId xmlns:a16="http://schemas.microsoft.com/office/drawing/2014/main" xmlns="" val="1405876354"/>
                    </a:ext>
                  </a:extLst>
                </a:gridCol>
              </a:tblGrid>
              <a:tr h="1543764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28.11.2019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Лепка сказочных героев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97124349"/>
                  </a:ext>
                </a:extLst>
              </a:tr>
              <a:tr h="138200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29.11.2019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Итоговое занятие «Викторина по сказкам»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75316514"/>
                  </a:ext>
                </a:extLst>
              </a:tr>
              <a:tr h="531538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72191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46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189</TotalTime>
  <Words>464</Words>
  <Application>Microsoft Office PowerPoint</Application>
  <PresentationFormat>Широкоэкранный</PresentationFormat>
  <Paragraphs>88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Times New Roman</vt:lpstr>
      <vt:lpstr>Trebuchet MS</vt:lpstr>
      <vt:lpstr>Wingdings 3</vt:lpstr>
      <vt:lpstr>Аспект</vt:lpstr>
      <vt:lpstr>Муниципальное бюджетное дошкольное образовательное учреждение  «Детский сад общеразвивающего вида с приоритетным осуществлением деятельности  по социально-личностному развитию детей № 46 «Снегири» </vt:lpstr>
      <vt:lpstr>Презентация PowerPoint</vt:lpstr>
      <vt:lpstr>Цель: развитие устойчивого интереса к сказке как к произведению искусства; раскрытие ценности совместного творчества детей и их родителей. </vt:lpstr>
      <vt:lpstr>Этапы реализации проекта:</vt:lpstr>
      <vt:lpstr>II этап- основной</vt:lpstr>
      <vt:lpstr>III этап – заключительный: обобщение материалов и результатов работы </vt:lpstr>
      <vt:lpstr>Тематический план</vt:lpstr>
      <vt:lpstr>Презентация PowerPoint</vt:lpstr>
      <vt:lpstr>Презентация PowerPoint</vt:lpstr>
      <vt:lpstr>Книжный уголок</vt:lpstr>
      <vt:lpstr>Презентация PowerPoint</vt:lpstr>
      <vt:lpstr>Презентация PowerPoint</vt:lpstr>
      <vt:lpstr>Презентация PowerPoint</vt:lpstr>
      <vt:lpstr>Художественно-эстетическое развитие (лепка)</vt:lpstr>
      <vt:lpstr>Презентация PowerPoint</vt:lpstr>
      <vt:lpstr>Презентация PowerPoint</vt:lpstr>
      <vt:lpstr>Презентация PowerPoint</vt:lpstr>
      <vt:lpstr>Сказочная викторина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общеразвивающего вида с приоритетным осуществлением деятельности по социально-личностному развитию детей № 46 «Снегири»</dc:title>
  <dc:creator>Снежана</dc:creator>
  <cp:lastModifiedBy>Пользователь Windows</cp:lastModifiedBy>
  <cp:revision>21</cp:revision>
  <dcterms:created xsi:type="dcterms:W3CDTF">2018-11-25T10:21:12Z</dcterms:created>
  <dcterms:modified xsi:type="dcterms:W3CDTF">2021-10-27T10:20:00Z</dcterms:modified>
</cp:coreProperties>
</file>