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1" r:id="rId3"/>
    <p:sldId id="257" r:id="rId4"/>
    <p:sldId id="260" r:id="rId5"/>
    <p:sldId id="258" r:id="rId6"/>
    <p:sldId id="264" r:id="rId7"/>
    <p:sldId id="259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 descr="http://images.myshared.ru/6/775173/slide_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2" name="Picture 4" descr="http://images.myshared.ru/6/775173/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536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Песня, танец, марш –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кита»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 это основные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жанры, типы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музыки.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Впервые в своей книге для детей их описал композитор Д. Д. Кабалевский: «Как всякий дом стоит на фундаменте, так и эти «три кита» держат на своих плечах весь огромный мир музыки».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Пользователь\Downloads\14864874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14525"/>
            <a:ext cx="6192688" cy="49434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Пользователь\Downloads\img1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C:\Users\Пользователь\Downloads\Картинки-дети-и-музыка-в-детском-саду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0"/>
            <a:ext cx="8143875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ownloads\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s://i.mycdn.me/i?r=AzEPZsRbOZEKgBhR0XGMT1RkMzreYInJNQaqt1yBPW9mYaaKTM5SRkZCeTgDn6uOy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Пользователь\Downloads\img3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AutoShape 3" descr="https://sad397.ru/wp-content/uploads/2020/06/1-c0z7p1hXFlQ-1024x6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7" name="AutoShape 5" descr="https://sad397.ru/wp-content/uploads/2020/06/1-c0z7p1hXFlQ-1024x6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9" name="AutoShape 7" descr="https://sad397.ru/wp-content/uploads/2020/06/1-c0z7p1hXFlQ-1024x6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1" name="AutoShape 9" descr="https://sad397.ru/wp-content/uploads/2020/06/1-c0z7p1hXFlQ-1024x6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2" name="Picture 10" descr="C:\Users\Пользователь\Downloads\1-c0z7p1hXFlQ-1024x6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</cp:revision>
  <dcterms:created xsi:type="dcterms:W3CDTF">2021-10-27T15:43:36Z</dcterms:created>
  <dcterms:modified xsi:type="dcterms:W3CDTF">2021-10-27T18:31:21Z</dcterms:modified>
</cp:coreProperties>
</file>