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6" r:id="rId3"/>
    <p:sldId id="257" r:id="rId4"/>
    <p:sldId id="267" r:id="rId5"/>
    <p:sldId id="258" r:id="rId6"/>
    <p:sldId id="261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08B"/>
    <a:srgbClr val="2A0A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oal-life.com/page/method/kak-rasstavit-prioritet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oal-life.com/ru/kak-postavit-ce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2348880"/>
            <a:ext cx="8352928" cy="4248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Жизненные приоритеты человека</a:t>
            </a:r>
          </a:p>
          <a:p>
            <a:pPr marL="0" indent="0" algn="ctr">
              <a:buNone/>
            </a:pPr>
            <a:endParaRPr lang="ru-RU" sz="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важным для вас лично? 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того, как вы ответите на этот вопрос зависит, какие вы выберете для себя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Которые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будут подчеркивать, что вы отстаиваете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каково ваше поведение, действия и решения.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человека есть то, что наиболее для него ценно, он живет в согласии с главными ценностями, он удовлетворён своей жизнью.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ЦЕННОСТИ ЧЕЛОВЕКА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79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435280" cy="4293096"/>
          </a:xfrm>
        </p:spPr>
        <p:txBody>
          <a:bodyPr numCol="2">
            <a:normAutofit/>
          </a:bodyPr>
          <a:lstStyle/>
          <a:p>
            <a:r>
              <a:rPr lang="ru-RU" sz="2800" b="1" dirty="0" smtClean="0"/>
              <a:t>Взаимопонимание</a:t>
            </a:r>
            <a:endParaRPr lang="ru-RU" sz="2800" b="1" dirty="0"/>
          </a:p>
          <a:p>
            <a:r>
              <a:rPr lang="ru-RU" sz="2800" b="1" dirty="0" smtClean="0"/>
              <a:t>Дети</a:t>
            </a:r>
            <a:endParaRPr lang="ru-RU" sz="2800" b="1" dirty="0"/>
          </a:p>
          <a:p>
            <a:r>
              <a:rPr lang="ru-RU" sz="2800" b="1" dirty="0"/>
              <a:t>Забота</a:t>
            </a:r>
          </a:p>
          <a:p>
            <a:r>
              <a:rPr lang="ru-RU" sz="2800" b="1" dirty="0"/>
              <a:t>Команда</a:t>
            </a:r>
          </a:p>
          <a:p>
            <a:r>
              <a:rPr lang="ru-RU" sz="2800" b="1" dirty="0"/>
              <a:t>Общение</a:t>
            </a:r>
          </a:p>
          <a:p>
            <a:r>
              <a:rPr lang="ru-RU" sz="2800" b="1" dirty="0" smtClean="0"/>
              <a:t>Понимание</a:t>
            </a:r>
          </a:p>
          <a:p>
            <a:endParaRPr lang="ru-RU" sz="2800" b="1" dirty="0"/>
          </a:p>
          <a:p>
            <a:pPr marL="0" indent="0">
              <a:buNone/>
            </a:pPr>
            <a:endParaRPr lang="ru-RU" sz="2800" b="1" dirty="0"/>
          </a:p>
          <a:p>
            <a:r>
              <a:rPr lang="ru-RU" sz="2800" b="1" dirty="0"/>
              <a:t>Предки</a:t>
            </a:r>
          </a:p>
          <a:p>
            <a:r>
              <a:rPr lang="ru-RU" sz="2800" b="1" dirty="0" smtClean="0"/>
              <a:t>Прощение</a:t>
            </a:r>
            <a:endParaRPr lang="ru-RU" sz="2800" b="1" dirty="0"/>
          </a:p>
          <a:p>
            <a:r>
              <a:rPr lang="ru-RU" sz="2800" b="1" dirty="0"/>
              <a:t>Родственники</a:t>
            </a:r>
          </a:p>
          <a:p>
            <a:r>
              <a:rPr lang="ru-RU" sz="2800" b="1" dirty="0"/>
              <a:t>Рождение</a:t>
            </a:r>
          </a:p>
          <a:p>
            <a:r>
              <a:rPr lang="ru-RU" sz="2800" b="1" dirty="0" smtClean="0"/>
              <a:t>Среда обитания</a:t>
            </a:r>
            <a:endParaRPr lang="ru-RU" sz="2800" b="1" dirty="0"/>
          </a:p>
          <a:p>
            <a:r>
              <a:rPr lang="ru-RU" sz="2800" b="1" dirty="0" smtClean="0"/>
              <a:t>Традиции</a:t>
            </a:r>
            <a:endParaRPr lang="ru-RU" sz="28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Семейные ценности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32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705275"/>
          </a:xfrm>
        </p:spPr>
        <p:txBody>
          <a:bodyPr numCol="2">
            <a:noAutofit/>
          </a:bodyPr>
          <a:lstStyle/>
          <a:p>
            <a:r>
              <a:rPr lang="ru-RU" sz="2800" b="1" dirty="0" smtClean="0"/>
              <a:t>Благородство</a:t>
            </a:r>
            <a:endParaRPr lang="ru-RU" sz="2800" b="1" dirty="0"/>
          </a:p>
          <a:p>
            <a:r>
              <a:rPr lang="ru-RU" sz="2800" b="1" dirty="0" smtClean="0"/>
              <a:t>Миролюбие</a:t>
            </a:r>
            <a:endParaRPr lang="ru-RU" sz="2800" b="1" dirty="0"/>
          </a:p>
          <a:p>
            <a:r>
              <a:rPr lang="ru-RU" sz="2800" b="1" dirty="0" smtClean="0"/>
              <a:t>Правда</a:t>
            </a:r>
            <a:endParaRPr lang="ru-RU" sz="2800" b="1" dirty="0"/>
          </a:p>
          <a:p>
            <a:r>
              <a:rPr lang="ru-RU" sz="2800" b="1" dirty="0" smtClean="0"/>
              <a:t>Принципиальность</a:t>
            </a:r>
            <a:endParaRPr lang="ru-RU" sz="2800" b="1" dirty="0"/>
          </a:p>
          <a:p>
            <a:r>
              <a:rPr lang="ru-RU" sz="2800" b="1" dirty="0"/>
              <a:t>Равенство</a:t>
            </a:r>
          </a:p>
          <a:p>
            <a:r>
              <a:rPr lang="ru-RU" sz="2800" b="1" dirty="0" smtClean="0"/>
              <a:t>Справедливость</a:t>
            </a:r>
          </a:p>
          <a:p>
            <a:endParaRPr lang="ru-RU" sz="2800" b="1" dirty="0"/>
          </a:p>
          <a:p>
            <a:r>
              <a:rPr lang="ru-RU" sz="2800" b="1" dirty="0"/>
              <a:t>Стойкость</a:t>
            </a:r>
          </a:p>
          <a:p>
            <a:r>
              <a:rPr lang="ru-RU" sz="2800" b="1" dirty="0" smtClean="0"/>
              <a:t>Уважение</a:t>
            </a:r>
            <a:endParaRPr lang="ru-RU" sz="2800" b="1" dirty="0"/>
          </a:p>
          <a:p>
            <a:r>
              <a:rPr lang="ru-RU" sz="2800" b="1" dirty="0"/>
              <a:t>Честность</a:t>
            </a:r>
          </a:p>
          <a:p>
            <a:r>
              <a:rPr lang="ru-RU" sz="2800" b="1" dirty="0"/>
              <a:t>Честь</a:t>
            </a:r>
          </a:p>
          <a:p>
            <a:r>
              <a:rPr lang="ru-RU" sz="2800" b="1" dirty="0" err="1"/>
              <a:t>Экологичность</a:t>
            </a:r>
            <a:endParaRPr lang="ru-RU" sz="2800" b="1" dirty="0"/>
          </a:p>
          <a:p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Моральные ценности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3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420888"/>
            <a:ext cx="8784975" cy="4176464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Когда 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приоритеты не расставлены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они нарушаются каждый день. Что может вызвать внутреннюю нестабильность, напряжение, которое переходит в состояние неудовлетворённости и в деструктивное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поведение человека:</a:t>
            </a:r>
          </a:p>
          <a:p>
            <a:pPr fontAlgn="base"/>
            <a:r>
              <a:rPr lang="ru-RU" sz="3200" dirty="0" smtClean="0"/>
              <a:t>агрессивное </a:t>
            </a:r>
            <a:r>
              <a:rPr lang="ru-RU" sz="3200" dirty="0"/>
              <a:t>поведение по отношению к людям;</a:t>
            </a:r>
          </a:p>
          <a:p>
            <a:pPr fontAlgn="base"/>
            <a:r>
              <a:rPr lang="ru-RU" sz="3200" dirty="0"/>
              <a:t>враждебность при общении;</a:t>
            </a:r>
          </a:p>
          <a:p>
            <a:pPr fontAlgn="base"/>
            <a:r>
              <a:rPr lang="ru-RU" sz="3200" dirty="0"/>
              <a:t>склонность к </a:t>
            </a:r>
            <a:r>
              <a:rPr lang="ru-RU" sz="3200" dirty="0" smtClean="0"/>
              <a:t>разрушению, саморазрушению и т.д.</a:t>
            </a:r>
            <a:endParaRPr lang="ru-RU" sz="3200" dirty="0"/>
          </a:p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0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564904"/>
            <a:ext cx="8568952" cy="3960440"/>
          </a:xfrm>
        </p:spPr>
        <p:txBody>
          <a:bodyPr>
            <a:normAutofit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Основные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приоритеты в жизни помогают определить, кто вы, что для вас, как для личности, важно.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Именно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ценности должны определять, во что вам стоит вкладывать энергию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ресурсы и время.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930226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Каковы базовые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жизненные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ценности?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91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420888"/>
            <a:ext cx="8568952" cy="4176463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нужно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смешивать цели и жизненные ценности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это то, к чему вы стремитесь, что достигаете. Когда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одна цель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достигнута, 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hlinkClick r:id="rId2"/>
              </a:rPr>
              <a:t>ставится новая цель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и прилагаются усилия для её выполнения.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ценности — это ваше сознательное проявление в отношениях, в школе, в обществе.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день вы по приоритетам принимаете на себя обязательства.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Ценности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практикуются всю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жизнь!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ценности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7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2348880"/>
            <a:ext cx="8568952" cy="439248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 каждого из нас от 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шести до десяти личных ценностей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Среди этих приоритетов нужно определить те, которые будут самыми важными. Те, которые для вас превыше всего.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меняемся, обстоятельства меняют нас и ценности с течением времени также меняются. Они будут в разные периоды жизни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 от друга. Продвигаясь по жизни, вы лучше будете себя узнавать, расти. Вместе с изменениями будут меняться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Пересматривайте ваши личные ценности хотя бы раз в год.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2276872"/>
            <a:ext cx="8496944" cy="446449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Многие люди, когда поднимается тема ценностей, хотят выбрать какие-то значения из списка. Ведь так проще, как им кажется. А другие считают, что ценности это драгоценности, деньги.</a:t>
            </a:r>
          </a:p>
          <a:p>
            <a:r>
              <a:rPr lang="ru-RU" dirty="0"/>
              <a:t>На самом деле, </a:t>
            </a:r>
            <a:r>
              <a:rPr lang="ru-RU" b="1" dirty="0"/>
              <a:t>ценности не выбираются, их в себе нужно обнаружить</a:t>
            </a:r>
            <a:r>
              <a:rPr lang="ru-RU" dirty="0"/>
              <a:t>. Наши приоритеты нужно выявить, раскрыть.</a:t>
            </a:r>
          </a:p>
          <a:p>
            <a:r>
              <a:rPr lang="ru-RU" dirty="0"/>
              <a:t>Когда вы просматриваете основные приоритеты из списка, то ваше сознание сразу же сделает оценку, какие из перечня ценности лучше, а какие хуже. Если вы будете подстраиваться под своё сознание, то конечно выберете те значения, которые звучат «хорошо». Но, это вовсе не означает, что это ваши персональные ценности</a:t>
            </a: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09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Список ценностей жиз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5" descr="⬇ Скачать картинки Много денег, стоковые фото Много денег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7" descr="⬇ Скачать картинки Много денег, стоковые фото Много денег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23728" y="3428999"/>
            <a:ext cx="5166828" cy="3276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56"/>
            <a:ext cx="5076056" cy="326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0"/>
            <a:ext cx="4067944" cy="342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0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92896"/>
            <a:ext cx="8892480" cy="4176464"/>
          </a:xfrm>
        </p:spPr>
        <p:txBody>
          <a:bodyPr numCol="3">
            <a:normAutofit/>
          </a:bodyPr>
          <a:lstStyle/>
          <a:p>
            <a:r>
              <a:rPr lang="ru-RU" sz="2800" b="1" dirty="0" smtClean="0"/>
              <a:t>Анализ</a:t>
            </a:r>
            <a:endParaRPr lang="ru-RU" sz="2800" b="1" dirty="0"/>
          </a:p>
          <a:p>
            <a:r>
              <a:rPr lang="ru-RU" sz="2800" b="1" dirty="0" smtClean="0"/>
              <a:t>Внимательность</a:t>
            </a:r>
            <a:endParaRPr lang="ru-RU" sz="2800" b="1" dirty="0"/>
          </a:p>
          <a:p>
            <a:r>
              <a:rPr lang="ru-RU" sz="2800" b="1" dirty="0" smtClean="0"/>
              <a:t>Интеллект</a:t>
            </a:r>
            <a:endParaRPr lang="ru-RU" sz="2800" b="1" dirty="0"/>
          </a:p>
          <a:p>
            <a:r>
              <a:rPr lang="ru-RU" sz="2800" b="1" dirty="0"/>
              <a:t>Книги</a:t>
            </a:r>
          </a:p>
          <a:p>
            <a:r>
              <a:rPr lang="ru-RU" sz="2800" b="1" dirty="0"/>
              <a:t>Личностный рост</a:t>
            </a:r>
          </a:p>
          <a:p>
            <a:r>
              <a:rPr lang="ru-RU" sz="2800" b="1" dirty="0" smtClean="0"/>
              <a:t>Логика</a:t>
            </a:r>
          </a:p>
          <a:p>
            <a:pPr marL="0" indent="0">
              <a:buNone/>
            </a:pPr>
            <a:endParaRPr lang="ru-RU" sz="2800" b="1" dirty="0"/>
          </a:p>
          <a:p>
            <a:r>
              <a:rPr lang="ru-RU" sz="2800" b="1" dirty="0"/>
              <a:t>Навыки</a:t>
            </a:r>
          </a:p>
          <a:p>
            <a:r>
              <a:rPr lang="ru-RU" sz="2800" b="1" dirty="0" smtClean="0"/>
              <a:t>Надежность</a:t>
            </a:r>
            <a:endParaRPr lang="ru-RU" sz="2800" b="1" dirty="0"/>
          </a:p>
          <a:p>
            <a:r>
              <a:rPr lang="ru-RU" sz="2800" b="1" dirty="0" smtClean="0"/>
              <a:t>Обучение</a:t>
            </a:r>
            <a:endParaRPr lang="ru-RU" sz="2800" b="1" dirty="0"/>
          </a:p>
          <a:p>
            <a:r>
              <a:rPr lang="ru-RU" sz="2800" b="1" dirty="0"/>
              <a:t>Осознанность</a:t>
            </a:r>
          </a:p>
          <a:p>
            <a:r>
              <a:rPr lang="ru-RU" sz="2800" b="1" dirty="0" smtClean="0"/>
              <a:t>Способности</a:t>
            </a:r>
            <a:endParaRPr lang="ru-RU" sz="2800" b="1" dirty="0"/>
          </a:p>
          <a:p>
            <a:r>
              <a:rPr lang="ru-RU" sz="2800" b="1" dirty="0" smtClean="0"/>
              <a:t>Точность</a:t>
            </a:r>
            <a:endParaRPr lang="ru-RU" sz="2800" b="1" dirty="0"/>
          </a:p>
          <a:p>
            <a:r>
              <a:rPr lang="ru-RU" sz="2800" b="1" dirty="0" smtClean="0"/>
              <a:t>Ум</a:t>
            </a:r>
          </a:p>
          <a:p>
            <a:pPr marL="0" indent="0">
              <a:buNone/>
            </a:pPr>
            <a:endParaRPr lang="ru-RU" sz="2800" b="1" dirty="0"/>
          </a:p>
          <a:p>
            <a:r>
              <a:rPr lang="ru-RU" sz="2800" b="1" dirty="0" smtClean="0"/>
              <a:t>Характер</a:t>
            </a:r>
            <a:endParaRPr lang="ru-RU" sz="2800" b="1" dirty="0"/>
          </a:p>
          <a:p>
            <a:r>
              <a:rPr lang="ru-RU" sz="2800" b="1" dirty="0"/>
              <a:t>Цель</a:t>
            </a:r>
          </a:p>
          <a:p>
            <a:r>
              <a:rPr lang="ru-RU" sz="2800" b="1" dirty="0"/>
              <a:t>Чёткость</a:t>
            </a:r>
          </a:p>
          <a:p>
            <a:r>
              <a:rPr lang="ru-RU" sz="2800" b="1" dirty="0" smtClean="0"/>
              <a:t>Эффективность</a:t>
            </a:r>
          </a:p>
          <a:p>
            <a:r>
              <a:rPr lang="ru-RU" sz="2800" b="1" dirty="0" err="1" smtClean="0"/>
              <a:t>Самообразова</a:t>
            </a:r>
            <a:r>
              <a:rPr lang="ru-RU" sz="2800" b="1" dirty="0" smtClean="0"/>
              <a:t>-</a:t>
            </a:r>
          </a:p>
          <a:p>
            <a:pPr marL="0" indent="0">
              <a:buNone/>
            </a:pPr>
            <a:r>
              <a:rPr lang="ru-RU" sz="2800" b="1" dirty="0" err="1" smtClean="0"/>
              <a:t>ние</a:t>
            </a:r>
            <a:endParaRPr lang="ru-RU" sz="28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Ценности развития</a:t>
            </a:r>
            <a:b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579296" cy="4293096"/>
          </a:xfrm>
        </p:spPr>
        <p:txBody>
          <a:bodyPr numCol="2">
            <a:normAutofit fontScale="92500" lnSpcReduction="20000"/>
          </a:bodyPr>
          <a:lstStyle/>
          <a:p>
            <a:r>
              <a:rPr lang="ru-RU" sz="3000" b="1" dirty="0" smtClean="0"/>
              <a:t>Вежливость</a:t>
            </a:r>
            <a:endParaRPr lang="ru-RU" sz="3000" b="1" dirty="0"/>
          </a:p>
          <a:p>
            <a:r>
              <a:rPr lang="ru-RU" sz="3000" b="1" dirty="0"/>
              <a:t>Великодушие</a:t>
            </a:r>
          </a:p>
          <a:p>
            <a:r>
              <a:rPr lang="ru-RU" sz="3000" b="1" dirty="0" smtClean="0"/>
              <a:t>Дисциплина</a:t>
            </a:r>
            <a:endParaRPr lang="ru-RU" sz="3000" b="1" dirty="0"/>
          </a:p>
          <a:p>
            <a:r>
              <a:rPr lang="ru-RU" sz="3000" b="1" dirty="0"/>
              <a:t>Доблесть</a:t>
            </a:r>
          </a:p>
          <a:p>
            <a:r>
              <a:rPr lang="ru-RU" sz="3000" b="1" dirty="0"/>
              <a:t>Достоинство</a:t>
            </a:r>
          </a:p>
          <a:p>
            <a:r>
              <a:rPr lang="ru-RU" sz="3000" b="1" dirty="0" smtClean="0"/>
              <a:t>Контроль</a:t>
            </a:r>
            <a:endParaRPr lang="ru-RU" sz="3000" b="1" dirty="0"/>
          </a:p>
          <a:p>
            <a:r>
              <a:rPr lang="ru-RU" sz="3000" b="1" dirty="0" smtClean="0"/>
              <a:t>Организованность</a:t>
            </a:r>
          </a:p>
          <a:p>
            <a:pPr marL="0" indent="0">
              <a:buNone/>
            </a:pPr>
            <a:endParaRPr lang="ru-RU" sz="3000" b="1" dirty="0" smtClean="0"/>
          </a:p>
          <a:p>
            <a:pPr marL="0" indent="0">
              <a:buNone/>
            </a:pPr>
            <a:endParaRPr lang="ru-RU" sz="3000" b="1" dirty="0" smtClean="0"/>
          </a:p>
          <a:p>
            <a:pPr marL="0" indent="0">
              <a:buNone/>
            </a:pPr>
            <a:endParaRPr lang="ru-RU" sz="3000" b="1" dirty="0"/>
          </a:p>
          <a:p>
            <a:r>
              <a:rPr lang="ru-RU" sz="3000" b="1" dirty="0"/>
              <a:t>Осторожность</a:t>
            </a:r>
          </a:p>
          <a:p>
            <a:r>
              <a:rPr lang="ru-RU" sz="3000" b="1" dirty="0" smtClean="0"/>
              <a:t>Ответственность</a:t>
            </a:r>
            <a:endParaRPr lang="ru-RU" sz="3000" b="1" dirty="0"/>
          </a:p>
          <a:p>
            <a:r>
              <a:rPr lang="ru-RU" sz="3000" b="1" dirty="0"/>
              <a:t>Решительность</a:t>
            </a:r>
          </a:p>
          <a:p>
            <a:r>
              <a:rPr lang="ru-RU" sz="3000" b="1" dirty="0"/>
              <a:t>Самостоятельность</a:t>
            </a:r>
          </a:p>
          <a:p>
            <a:r>
              <a:rPr lang="ru-RU" sz="3000" b="1" dirty="0" smtClean="0"/>
              <a:t>Смелость</a:t>
            </a:r>
            <a:endParaRPr lang="ru-RU" sz="3000" b="1" dirty="0"/>
          </a:p>
          <a:p>
            <a:r>
              <a:rPr lang="ru-RU" sz="3000" b="1" dirty="0"/>
              <a:t>Спокойствие</a:t>
            </a:r>
          </a:p>
          <a:p>
            <a:r>
              <a:rPr lang="ru-RU" sz="3000" b="1" dirty="0"/>
              <a:t>Талант</a:t>
            </a:r>
          </a:p>
          <a:p>
            <a:r>
              <a:rPr lang="ru-RU" sz="3000" b="1" dirty="0" smtClean="0"/>
              <a:t>Уверенность</a:t>
            </a:r>
            <a:endParaRPr lang="ru-RU" sz="30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Нравственные ценности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4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197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ЦЕННОСТИ ЧЕЛОВЕКА</vt:lpstr>
      <vt:lpstr>Презентация PowerPoint</vt:lpstr>
      <vt:lpstr>Каковы базовые  жизненные ценности? </vt:lpstr>
      <vt:lpstr>Цели и ценности</vt:lpstr>
      <vt:lpstr>Презентация PowerPoint</vt:lpstr>
      <vt:lpstr>Презентация PowerPoint</vt:lpstr>
      <vt:lpstr>Презентация PowerPoint</vt:lpstr>
      <vt:lpstr>Ценности развития </vt:lpstr>
      <vt:lpstr>Нравственные ценности </vt:lpstr>
      <vt:lpstr>Семейные ценности </vt:lpstr>
      <vt:lpstr>Моральные ценности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ЦЕННОСТИ ЧЕЛОВЕКА</dc:title>
  <dc:creator>Irina</dc:creator>
  <cp:lastModifiedBy>user</cp:lastModifiedBy>
  <cp:revision>19</cp:revision>
  <dcterms:created xsi:type="dcterms:W3CDTF">2021-04-18T14:48:55Z</dcterms:created>
  <dcterms:modified xsi:type="dcterms:W3CDTF">2021-10-27T13:18:40Z</dcterms:modified>
</cp:coreProperties>
</file>