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8" r:id="rId2"/>
    <p:sldId id="300" r:id="rId3"/>
    <p:sldId id="273" r:id="rId4"/>
    <p:sldId id="302" r:id="rId5"/>
    <p:sldId id="304" r:id="rId6"/>
    <p:sldId id="311" r:id="rId7"/>
    <p:sldId id="307" r:id="rId8"/>
    <p:sldId id="306" r:id="rId9"/>
    <p:sldId id="313" r:id="rId10"/>
    <p:sldId id="314" r:id="rId11"/>
    <p:sldId id="315" r:id="rId12"/>
    <p:sldId id="320" r:id="rId13"/>
    <p:sldId id="322" r:id="rId14"/>
    <p:sldId id="308" r:id="rId15"/>
    <p:sldId id="30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120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">
              <a:srgbClr val="5E9EFF"/>
            </a:gs>
            <a:gs pos="45000">
              <a:srgbClr val="85C2FF"/>
            </a:gs>
            <a:gs pos="72000">
              <a:srgbClr val="92D050"/>
            </a:gs>
            <a:gs pos="97000">
              <a:srgbClr val="FFEBFA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7172"/>
          </a:xfrm>
        </p:spPr>
        <p:txBody>
          <a:bodyPr>
            <a:normAutofit/>
          </a:bodyPr>
          <a:lstStyle/>
          <a:p>
            <a:r>
              <a:rPr lang="ru-RU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Увеличительные приборы и правила работы с ними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6116" y="2571744"/>
            <a:ext cx="4143404" cy="334010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                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      </a:t>
            </a:r>
            <a:r>
              <a:rPr lang="ru-RU" sz="1600" dirty="0" smtClean="0"/>
              <a:t>Вдовина А</a:t>
            </a:r>
            <a:r>
              <a:rPr lang="ru-RU" sz="1600" dirty="0" smtClean="0"/>
              <a:t>левтина Максимовна</a:t>
            </a:r>
            <a:r>
              <a:rPr lang="ru-RU" sz="1600" dirty="0" smtClean="0"/>
              <a:t>   </a:t>
            </a:r>
            <a:r>
              <a:rPr lang="ru-RU" sz="1600" smtClean="0"/>
              <a:t>учитель биологии </a:t>
            </a:r>
            <a:r>
              <a:rPr lang="ru-RU" sz="1600" dirty="0" smtClean="0"/>
              <a:t>МБОУ «</a:t>
            </a:r>
            <a:r>
              <a:rPr lang="ru-RU" sz="1600" dirty="0" err="1" smtClean="0"/>
              <a:t>Дуденевская</a:t>
            </a:r>
            <a:r>
              <a:rPr lang="ru-RU" sz="1600" dirty="0" smtClean="0"/>
              <a:t> школа»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500198"/>
          </a:xfrm>
        </p:spPr>
        <p:txBody>
          <a:bodyPr>
            <a:normAutofit fontScale="90000"/>
          </a:bodyPr>
          <a:lstStyle/>
          <a:p>
            <a:pPr algn="r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3100" b="1" dirty="0" smtClean="0">
                <a:solidFill>
                  <a:schemeClr val="accent2"/>
                </a:solidFill>
              </a:rPr>
              <a:t>Как определить увеличение микроскопа?</a:t>
            </a:r>
            <a:r>
              <a:rPr lang="ru-RU" sz="3100" b="1" dirty="0" smtClean="0"/>
              <a:t>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/>
              <a:t>Посмотри на число,</a:t>
            </a:r>
            <a:br>
              <a:rPr lang="ru-RU" sz="2200" b="1" dirty="0" smtClean="0"/>
            </a:br>
            <a:r>
              <a:rPr lang="ru-RU" sz="2200" b="1" dirty="0" smtClean="0"/>
              <a:t> указанное на объективе</a:t>
            </a:r>
            <a:r>
              <a:rPr lang="ru-RU" sz="2200" dirty="0" smtClean="0"/>
              <a:t>.</a:t>
            </a:r>
            <a:r>
              <a:rPr lang="fr-BE" dirty="0" smtClean="0"/>
              <a:t/>
            </a:r>
            <a:br>
              <a:rPr lang="fr-BE" dirty="0" smtClean="0"/>
            </a:b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endParaRPr lang="ru-RU" dirty="0"/>
          </a:p>
        </p:txBody>
      </p:sp>
      <p:pic>
        <p:nvPicPr>
          <p:cNvPr id="4" name="Picture 3" descr="ob_vid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714488"/>
            <a:ext cx="271723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obekti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6050" y="2640013"/>
            <a:ext cx="5080000" cy="410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 стрелкой 6"/>
          <p:cNvCxnSpPr/>
          <p:nvPr/>
        </p:nvCxnSpPr>
        <p:spPr>
          <a:xfrm rot="5400000">
            <a:off x="5143504" y="2143116"/>
            <a:ext cx="2571768" cy="18573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34624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Как определить увеличение микроскопа?</a:t>
            </a:r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spcBef>
                <a:spcPct val="50000"/>
              </a:spcBef>
            </a:pPr>
            <a:r>
              <a:rPr lang="ru-RU" dirty="0" smtClean="0"/>
              <a:t>Перемножь эти числа. Произведение будет указывать увеличение, которое в данный момент дает микроскоп.</a:t>
            </a:r>
          </a:p>
          <a:p>
            <a:pPr>
              <a:spcBef>
                <a:spcPct val="50000"/>
              </a:spcBef>
            </a:pPr>
            <a:r>
              <a:rPr lang="ru-RU" dirty="0" smtClean="0"/>
              <a:t>Для нашего примера это 10 </a:t>
            </a:r>
            <a:r>
              <a:rPr lang="ru-RU" dirty="0" err="1" smtClean="0"/>
              <a:t>х</a:t>
            </a:r>
            <a:r>
              <a:rPr lang="ru-RU" dirty="0" smtClean="0"/>
              <a:t> 20 = 200 раз.</a:t>
            </a:r>
          </a:p>
          <a:p>
            <a:pPr>
              <a:spcBef>
                <a:spcPct val="50000"/>
              </a:spcBef>
            </a:pPr>
            <a:r>
              <a:rPr lang="ru-RU" dirty="0" smtClean="0"/>
              <a:t>Если переводишь объектив или меняешь окуляр (на изображенном микроскопе его можно плавно поворачивать, изменяя 10 на 20), то, соответственно, меняется и увеличение.</a:t>
            </a:r>
          </a:p>
          <a:p>
            <a:pPr>
              <a:spcBef>
                <a:spcPct val="50000"/>
              </a:spcBef>
            </a:pPr>
            <a:r>
              <a:rPr lang="ru-RU" dirty="0" smtClean="0">
                <a:solidFill>
                  <a:srgbClr val="FF0000"/>
                </a:solidFill>
              </a:rPr>
              <a:t>Помни об этом! Важно указывать увеличение, когда работаешь над объектом.</a:t>
            </a:r>
            <a:endParaRPr lang="fr-BE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03348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/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Правила работы со световым микроскопом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1.</a:t>
            </a:r>
            <a:r>
              <a:rPr lang="en-US" sz="3600" dirty="0" smtClean="0"/>
              <a:t> </a:t>
            </a:r>
            <a:r>
              <a:rPr lang="ru-RU" sz="3600" dirty="0" smtClean="0"/>
              <a:t>Поставьте микроскоп штативом к себе против левого плеча на расстоянии 5 - 10 см от края стола.</a:t>
            </a:r>
          </a:p>
          <a:p>
            <a:pPr lvl="1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2.</a:t>
            </a:r>
            <a:r>
              <a:rPr lang="en-US" sz="3600" dirty="0" smtClean="0"/>
              <a:t> </a:t>
            </a:r>
            <a:r>
              <a:rPr lang="ru-RU" sz="3600" dirty="0" smtClean="0"/>
              <a:t>Зрительную трубку опустите вниз на</a:t>
            </a:r>
            <a:r>
              <a:rPr lang="en-US" sz="3600" dirty="0" smtClean="0"/>
              <a:t> </a:t>
            </a:r>
            <a:r>
              <a:rPr lang="ru-RU" sz="3600" dirty="0" smtClean="0"/>
              <a:t>1-2</a:t>
            </a:r>
            <a:r>
              <a:rPr lang="en-US" sz="3600" dirty="0" smtClean="0"/>
              <a:t> </a:t>
            </a:r>
            <a:r>
              <a:rPr lang="ru-RU" sz="3600" dirty="0" smtClean="0"/>
              <a:t>мм от предметного столика.</a:t>
            </a:r>
          </a:p>
          <a:p>
            <a:pPr lvl="1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3.</a:t>
            </a:r>
            <a:r>
              <a:rPr lang="en-US" sz="3600" dirty="0" smtClean="0"/>
              <a:t> </a:t>
            </a:r>
            <a:r>
              <a:rPr lang="ru-RU" sz="3600" dirty="0" smtClean="0"/>
              <a:t>Направьте свет при помощи  подвижного зеркальца на предметный столик.</a:t>
            </a:r>
            <a:r>
              <a:rPr lang="en-US" sz="3600" dirty="0" smtClean="0"/>
              <a:t> </a:t>
            </a:r>
            <a:r>
              <a:rPr lang="ru-RU" sz="3600" dirty="0" smtClean="0"/>
              <a:t>Вращайте зеркальце осторожно,</a:t>
            </a:r>
            <a:r>
              <a:rPr lang="en-US" sz="3600" dirty="0" smtClean="0"/>
              <a:t> </a:t>
            </a:r>
            <a:r>
              <a:rPr lang="ru-RU" sz="3600" dirty="0" smtClean="0"/>
              <a:t>смотрите при этом в окуляр,</a:t>
            </a:r>
            <a:r>
              <a:rPr lang="en-US" sz="3600" dirty="0" smtClean="0"/>
              <a:t> </a:t>
            </a:r>
            <a:r>
              <a:rPr lang="ru-RU" sz="3600" dirty="0" smtClean="0"/>
              <a:t>добиваясь освещения, комфортного для глаза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4.</a:t>
            </a:r>
            <a:r>
              <a:rPr lang="en-US" dirty="0" smtClean="0"/>
              <a:t> </a:t>
            </a:r>
            <a:r>
              <a:rPr lang="ru-RU" dirty="0" smtClean="0"/>
              <a:t>Положите на предметный столик напротив отверстия в нем готовый препарат. Закрепите предметное стекло зажимами.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5.</a:t>
            </a:r>
            <a:r>
              <a:rPr lang="ru-RU" dirty="0" smtClean="0"/>
              <a:t> В окуляр смотрите одним глазом, не закрывая и не зажмуривая другой.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6.</a:t>
            </a:r>
            <a:r>
              <a:rPr lang="ru-RU" dirty="0" smtClean="0"/>
              <a:t> Глядя в окуляр, очень медленно при помощи винтов поднимайте зрительную трубку до тех пор, пока не будет четкого изображения.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7.</a:t>
            </a:r>
            <a:r>
              <a:rPr lang="ru-RU" dirty="0" smtClean="0"/>
              <a:t> После работы уберите микроскоп в футляр.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Закрепление  </a:t>
            </a:r>
            <a:br>
              <a:rPr lang="ru-RU" dirty="0" smtClean="0"/>
            </a:br>
            <a:r>
              <a:rPr lang="ru-RU" i="1" dirty="0" smtClean="0"/>
              <a:t>Определить части лупы</a:t>
            </a:r>
            <a:endParaRPr lang="ru-RU" i="1" dirty="0"/>
          </a:p>
        </p:txBody>
      </p:sp>
      <p:pic>
        <p:nvPicPr>
          <p:cNvPr id="58370" name="Picture 2" descr="C:\Documents and Settings\User\Рабочий стол\родник 2020г\img9 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571612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5298" name="Picture 2" descr="C:\Documents and Settings\User\Рабочий стол\родник 2020г\img2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785794"/>
            <a:ext cx="7286675" cy="53403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5" name="Picture 1" descr="C:\Documents and Settings\User\Рабочий стол\родник 2020г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1" descr="C:\Documents and Settings\User\Рабочий стол\родник 2020г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400948" cy="1143000"/>
          </a:xfrm>
        </p:spPr>
        <p:txBody>
          <a:bodyPr>
            <a:noAutofit/>
          </a:bodyPr>
          <a:lstStyle/>
          <a:p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7" name="Picture 3" descr="микро1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571744"/>
            <a:ext cx="2879725" cy="359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AutoShape 2" descr="https://ds04.infourok.ru/uploads/ex/0595/000b159c-fc0eb80d/img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6867" name="Picture 3" descr="C:\Documents and Settings\User\Рабочий стол\родник 2020г\img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0"/>
            <a:ext cx="8786842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3250" name="Picture 2" descr="C:\Documents and Settings\User\Рабочий стол\родник 2020г\img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785794"/>
            <a:ext cx="7643865" cy="53403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02" name="Picture 2" descr="C:\Documents and Settings\User\Рабочий стол\родник 2020г\img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4274" name="Picture 2" descr="C:\Documents and Settings\User\Рабочий стол\родник 2020г\img1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714356"/>
            <a:ext cx="7572428" cy="54118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7346" name="Picture 2" descr="C:\Documents and Settings\User\Рабочий стол\родник 2020г\img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8604"/>
            <a:ext cx="7572428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6322" name="Picture 2" descr="C:\Documents and Settings\User\Рабочий стол\родник 2020г\img3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1" y="785794"/>
            <a:ext cx="7358114" cy="53403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857388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accent2"/>
                </a:solidFill>
              </a:rPr>
              <a:t>Как определить увеличение микроскопа?</a:t>
            </a:r>
            <a:br>
              <a:rPr lang="ru-RU" sz="2800" dirty="0" smtClean="0">
                <a:solidFill>
                  <a:schemeClr val="accent2"/>
                </a:solidFill>
              </a:rPr>
            </a:br>
            <a:r>
              <a:rPr lang="ru-RU" sz="2800" dirty="0" smtClean="0"/>
              <a:t>Посмотри на число, </a:t>
            </a:r>
            <a:br>
              <a:rPr lang="ru-RU" sz="2800" dirty="0" smtClean="0"/>
            </a:br>
            <a:r>
              <a:rPr lang="ru-RU" sz="2800" dirty="0" smtClean="0"/>
              <a:t>указанное на окуляре.</a:t>
            </a:r>
            <a:r>
              <a:rPr lang="fr-BE" dirty="0" smtClean="0"/>
              <a:t/>
            </a:r>
            <a:br>
              <a:rPr lang="fr-BE" dirty="0" smtClean="0"/>
            </a:br>
            <a:endParaRPr lang="ru-RU" dirty="0"/>
          </a:p>
        </p:txBody>
      </p:sp>
      <p:pic>
        <p:nvPicPr>
          <p:cNvPr id="4" name="Picture 3" descr="ob_vid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3116"/>
            <a:ext cx="271723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okular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6050" y="2627313"/>
            <a:ext cx="508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 стрелкой 8"/>
          <p:cNvCxnSpPr/>
          <p:nvPr/>
        </p:nvCxnSpPr>
        <p:spPr>
          <a:xfrm rot="16200000" flipV="1">
            <a:off x="2821769" y="2464587"/>
            <a:ext cx="4071966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852</TotalTime>
  <Words>225</Words>
  <Application>Microsoft Office PowerPoint</Application>
  <PresentationFormat>Экран (4:3)</PresentationFormat>
  <Paragraphs>26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Увеличительные приборы и правила работы с ними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Как определить увеличение микроскопа? Посмотри на число,  указанное на окуляре. </vt:lpstr>
      <vt:lpstr>     Как определить увеличение микроскопа?   Посмотри на число,  указанное на объективе.  </vt:lpstr>
      <vt:lpstr>Как определить увеличение микроскопа?  </vt:lpstr>
      <vt:lpstr> Правила работы со световым микроскопом </vt:lpstr>
      <vt:lpstr>Слайд 13</vt:lpstr>
      <vt:lpstr>Закрепление   Определить части лупы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subject>Кл. ч. Гражданской обороне 80 лет.</dc:subject>
  <dc:creator>Скитиба О. В.</dc:creator>
  <cp:lastModifiedBy>User</cp:lastModifiedBy>
  <cp:revision>143</cp:revision>
  <dcterms:modified xsi:type="dcterms:W3CDTF">2021-10-23T17:55:02Z</dcterms:modified>
</cp:coreProperties>
</file>