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E2B29-4A10-49A9-B4C1-4403B80F3E55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5D36-6D04-4127-9C25-049EFFF6117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E2B29-4A10-49A9-B4C1-4403B80F3E55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5D36-6D04-4127-9C25-049EFFF611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E2B29-4A10-49A9-B4C1-4403B80F3E55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5D36-6D04-4127-9C25-049EFFF611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E2B29-4A10-49A9-B4C1-4403B80F3E55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5D36-6D04-4127-9C25-049EFFF611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E2B29-4A10-49A9-B4C1-4403B80F3E55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8B25D36-6D04-4127-9C25-049EFFF6117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E2B29-4A10-49A9-B4C1-4403B80F3E55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5D36-6D04-4127-9C25-049EFFF611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E2B29-4A10-49A9-B4C1-4403B80F3E55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5D36-6D04-4127-9C25-049EFFF611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E2B29-4A10-49A9-B4C1-4403B80F3E55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5D36-6D04-4127-9C25-049EFFF611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E2B29-4A10-49A9-B4C1-4403B80F3E55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5D36-6D04-4127-9C25-049EFFF611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E2B29-4A10-49A9-B4C1-4403B80F3E55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5D36-6D04-4127-9C25-049EFFF611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E2B29-4A10-49A9-B4C1-4403B80F3E55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5D36-6D04-4127-9C25-049EFFF611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6FE2B29-4A10-49A9-B4C1-4403B80F3E55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8B25D36-6D04-4127-9C25-049EFFF61177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i="1" dirty="0" smtClean="0">
                <a:latin typeface="Algerian" pitchFamily="82" charset="0"/>
                <a:cs typeface="Aharoni" pitchFamily="2" charset="-79"/>
              </a:rPr>
              <a:t>Volgograd</a:t>
            </a:r>
            <a:endParaRPr lang="ru-RU" sz="6000" i="1" dirty="0">
              <a:cs typeface="Aharoni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140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4300" y="260648"/>
            <a:ext cx="6858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Volgograd, one of the most glorious cities of Russia.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-14071" y="345430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In Volgograd, the tourist infrastructure is improving every year. The rich history of Volgograd and its picturesque location attracts tourists.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-14071" y="2348879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In Volgograd there are many Orthodox Christian shrines - monasteries, temples, monasteries, holy sources. They are of interest not only to pilgrims, but also to those who care about the history and culture of this land.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-11577" y="3300095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Volgograd deservedly called the southern city. Most of the year warm weather reigns here - the summer season continues until October. There are many wonderful beaches in Volgograd. Resort area with a landscaped area.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710" y="4437112"/>
            <a:ext cx="6323298" cy="2420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-30406" y="1052736"/>
            <a:ext cx="9144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The main sights of Volgograd are architectural monuments, sculptural compositions and museums related to the events of the Stalingrad battle, which are combined into a huge memorial complex “Battle of Stalingrad”, which has the status of a museum-reserve.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8712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31538" y="-99392"/>
            <a:ext cx="443260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Ancient </a:t>
            </a:r>
            <a:r>
              <a:rPr lang="en-US" dirty="0" err="1" smtClean="0"/>
              <a:t>Mamaev</a:t>
            </a:r>
            <a:r>
              <a:rPr lang="en-US" dirty="0" smtClean="0"/>
              <a:t> Kurgan - strategic height.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-31538" y="463924"/>
            <a:ext cx="443260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Watered with the blood of tens of thousands of heroes, </a:t>
            </a:r>
            <a:r>
              <a:rPr lang="en-US" dirty="0" err="1" smtClean="0"/>
              <a:t>Mamaev</a:t>
            </a:r>
            <a:r>
              <a:rPr lang="en-US" dirty="0" smtClean="0"/>
              <a:t> Kurgan was chosen as the place where the construction of the memorial complex began in 1959.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-31538" y="1916832"/>
            <a:ext cx="44279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Behind the sculpture "Motherland" is a miniature cozy park.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7" y="0"/>
            <a:ext cx="2236682" cy="3038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8625" y="328498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Panorama Museum is dedicated to the defense of Stalingrad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3861048"/>
            <a:ext cx="44279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It is a separate museum complex, which also includes the Pavlov House, the ruins of the </a:t>
            </a:r>
            <a:r>
              <a:rPr lang="en-US" dirty="0" err="1" smtClean="0"/>
              <a:t>Gergardt</a:t>
            </a:r>
            <a:r>
              <a:rPr lang="en-US" dirty="0" smtClean="0"/>
              <a:t> mill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933056"/>
            <a:ext cx="3647165" cy="2443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-34668" y="4725144"/>
            <a:ext cx="48947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In the memorial complex, which has an unusual form, there is a museum and a fund storage facility on the first level, and a circular art panorama called “The defeat of the German fascist troops near Stalingrad” on the second.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3403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67</TotalTime>
  <Words>281</Words>
  <Application>Microsoft Office PowerPoint</Application>
  <PresentationFormat>Экран (4:3)</PresentationFormat>
  <Paragraphs>22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Апекс</vt:lpstr>
      <vt:lpstr>Volgograd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Volgograd</dc:title>
  <dc:creator>Natasha</dc:creator>
  <cp:lastModifiedBy>Natasha</cp:lastModifiedBy>
  <cp:revision>4</cp:revision>
  <dcterms:created xsi:type="dcterms:W3CDTF">2018-12-17T15:34:23Z</dcterms:created>
  <dcterms:modified xsi:type="dcterms:W3CDTF">2018-12-17T16:42:01Z</dcterms:modified>
</cp:coreProperties>
</file>