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E1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988B4D-9954-4A42-BC7B-E885F7574D2A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956886-B754-4F06-A113-B636D33585C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9600" dirty="0" smtClean="0">
                <a:effectLst/>
              </a:rPr>
              <a:t>Глаголы движения</a:t>
            </a:r>
            <a:endParaRPr lang="ru-RU" sz="96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857628"/>
            <a:ext cx="7854696" cy="2214578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</a:rPr>
              <a:t>2 класс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1FE124"/>
                </a:solidFill>
              </a:rPr>
              <a:t>drew [</a:t>
            </a:r>
            <a:r>
              <a:rPr lang="en-US" sz="6600" dirty="0" err="1" smtClean="0">
                <a:solidFill>
                  <a:srgbClr val="1FE124"/>
                </a:solidFill>
              </a:rPr>
              <a:t>dr</a:t>
            </a:r>
            <a:r>
              <a:rPr lang="en-US" sz="6600" dirty="0" smtClean="0">
                <a:solidFill>
                  <a:srgbClr val="1FE124"/>
                </a:solidFill>
              </a:rPr>
              <a:t> </a:t>
            </a:r>
            <a:r>
              <a:rPr lang="en-US" sz="6600" dirty="0" smtClean="0">
                <a:solidFill>
                  <a:srgbClr val="1FE124"/>
                </a:solidFill>
                <a:latin typeface="Agency FB"/>
              </a:rPr>
              <a:t>):] </a:t>
            </a:r>
            <a:r>
              <a:rPr lang="ru-RU" sz="6600" dirty="0" smtClean="0">
                <a:solidFill>
                  <a:srgbClr val="1FE124"/>
                </a:solidFill>
                <a:latin typeface="Agency FB"/>
              </a:rPr>
              <a:t>рисовать</a:t>
            </a:r>
            <a:endParaRPr lang="ru-RU" sz="6600" dirty="0">
              <a:solidFill>
                <a:srgbClr val="1FE124"/>
              </a:solidFill>
            </a:endParaRPr>
          </a:p>
        </p:txBody>
      </p:sp>
      <p:pic>
        <p:nvPicPr>
          <p:cNvPr id="4" name="Содержимое 3" descr="Обезьяна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38614" y="1935163"/>
            <a:ext cx="3266772" cy="43894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count [</a:t>
            </a:r>
            <a:r>
              <a:rPr lang="en-US" sz="60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kaunt</a:t>
            </a:r>
            <a:r>
              <a:rPr lang="en-US" sz="6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] </a:t>
            </a:r>
            <a:r>
              <a:rPr lang="ru-RU" sz="6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считать</a:t>
            </a:r>
            <a:endParaRPr lang="ru-RU" sz="6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Содержимое 3" descr="Птичка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81312" y="3024981"/>
            <a:ext cx="3381375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read [</a:t>
            </a:r>
            <a:r>
              <a:rPr lang="en-US" sz="72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rı:d</a:t>
            </a:r>
            <a:r>
              <a:rPr lang="en-US" sz="7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] </a:t>
            </a:r>
            <a:r>
              <a:rPr lang="ru-RU" sz="7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читать</a:t>
            </a:r>
            <a:endParaRPr lang="ru-RU" sz="7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Тигр и лиси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8412" y="2510631"/>
            <a:ext cx="4067175" cy="3238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tx1"/>
                </a:solidFill>
              </a:rPr>
              <a:t>write [</a:t>
            </a:r>
            <a:r>
              <a:rPr lang="en-US" sz="7200" dirty="0" err="1" smtClean="0">
                <a:solidFill>
                  <a:schemeClr val="tx1"/>
                </a:solidFill>
              </a:rPr>
              <a:t>raıt</a:t>
            </a:r>
            <a:r>
              <a:rPr lang="en-US" sz="7200" dirty="0" smtClean="0">
                <a:solidFill>
                  <a:schemeClr val="tx1"/>
                </a:solidFill>
              </a:rPr>
              <a:t>] </a:t>
            </a:r>
            <a:r>
              <a:rPr lang="ru-RU" sz="7200" dirty="0" smtClean="0">
                <a:solidFill>
                  <a:schemeClr val="tx1"/>
                </a:solidFill>
              </a:rPr>
              <a:t>писать</a:t>
            </a:r>
            <a:endParaRPr lang="ru-RU" sz="7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Тигр и лиси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38412" y="2510631"/>
            <a:ext cx="4067175" cy="32385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си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07818">
            <a:off x="418781" y="501816"/>
            <a:ext cx="2675327" cy="17835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Крокодильч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35279">
            <a:off x="5461815" y="243584"/>
            <a:ext cx="2852745" cy="2173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Птич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92222">
            <a:off x="152232" y="4210980"/>
            <a:ext cx="2628649" cy="2003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Соба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336668">
            <a:off x="6281803" y="3200907"/>
            <a:ext cx="2281241" cy="19884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Слони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43240" y="1142984"/>
            <a:ext cx="2355066" cy="26384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Кошк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71802" y="4357694"/>
            <a:ext cx="3143272" cy="2103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27851">
            <a:off x="1117106" y="1040812"/>
            <a:ext cx="3028950" cy="504825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Обезья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21611">
            <a:off x="4857752" y="1643050"/>
            <a:ext cx="3028950" cy="355282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езьян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41188">
            <a:off x="888372" y="481433"/>
            <a:ext cx="2121921" cy="2851145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</p:pic>
      <p:pic>
        <p:nvPicPr>
          <p:cNvPr id="3" name="Рисунок 2" descr="Птичка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547649">
            <a:off x="4884331" y="839886"/>
            <a:ext cx="3381375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Тигр и лисич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3714752"/>
            <a:ext cx="3462348" cy="27569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FFC000"/>
                </a:solidFill>
              </a:rPr>
              <a:t>run   [r</a:t>
            </a:r>
            <a:r>
              <a:rPr lang="ru-RU" sz="7200" dirty="0" smtClean="0">
                <a:solidFill>
                  <a:srgbClr val="FFC000"/>
                </a:solidFill>
              </a:rPr>
              <a:t>л</a:t>
            </a:r>
            <a:r>
              <a:rPr lang="en-US" sz="7200" dirty="0" smtClean="0">
                <a:solidFill>
                  <a:srgbClr val="FFC000"/>
                </a:solidFill>
              </a:rPr>
              <a:t>n] </a:t>
            </a:r>
            <a:r>
              <a:rPr lang="ru-RU" sz="7200" dirty="0" smtClean="0">
                <a:solidFill>
                  <a:srgbClr val="FFC000"/>
                </a:solidFill>
              </a:rPr>
              <a:t>бегать</a:t>
            </a:r>
            <a:endParaRPr lang="ru-RU" sz="72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Соба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2571744"/>
            <a:ext cx="3710001" cy="3105150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swim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swım</a:t>
            </a:r>
            <a:r>
              <a:rPr lang="en-US" dirty="0" smtClean="0">
                <a:solidFill>
                  <a:srgbClr val="FF0000"/>
                </a:solidFill>
              </a:rPr>
              <a:t>] </a:t>
            </a:r>
            <a:r>
              <a:rPr lang="ru-RU" dirty="0" smtClean="0">
                <a:solidFill>
                  <a:srgbClr val="FF0000"/>
                </a:solidFill>
              </a:rPr>
              <a:t>плавать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Крокодильч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90825" y="2772569"/>
            <a:ext cx="3562350" cy="2714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Fly [</a:t>
            </a:r>
            <a:r>
              <a:rPr lang="en-US" sz="72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flaı</a:t>
            </a:r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] </a:t>
            </a:r>
            <a:r>
              <a:rPr lang="ru-RU" sz="7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летать</a:t>
            </a:r>
            <a:endParaRPr lang="ru-RU" sz="7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Пти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90825" y="2772569"/>
            <a:ext cx="3562350" cy="2714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92D050"/>
                </a:solidFill>
              </a:rPr>
              <a:t>skip [</a:t>
            </a:r>
            <a:r>
              <a:rPr lang="en-US" sz="7200" dirty="0" err="1" smtClean="0">
                <a:solidFill>
                  <a:srgbClr val="92D050"/>
                </a:solidFill>
              </a:rPr>
              <a:t>skıp</a:t>
            </a:r>
            <a:r>
              <a:rPr lang="en-US" sz="7200" dirty="0" smtClean="0">
                <a:solidFill>
                  <a:srgbClr val="92D050"/>
                </a:solidFill>
              </a:rPr>
              <a:t>] </a:t>
            </a:r>
            <a:r>
              <a:rPr lang="ru-RU" sz="7200" dirty="0" smtClean="0">
                <a:solidFill>
                  <a:srgbClr val="92D050"/>
                </a:solidFill>
              </a:rPr>
              <a:t>скакать</a:t>
            </a:r>
            <a:endParaRPr lang="ru-RU" sz="7200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Лиси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9922" y="1935163"/>
            <a:ext cx="6584156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tx1"/>
                </a:solidFill>
              </a:rPr>
              <a:t>sit [</a:t>
            </a:r>
            <a:r>
              <a:rPr lang="en-US" sz="7200" dirty="0" err="1" smtClean="0">
                <a:solidFill>
                  <a:schemeClr val="tx1"/>
                </a:solidFill>
              </a:rPr>
              <a:t>sıt</a:t>
            </a:r>
            <a:r>
              <a:rPr lang="en-US" sz="7200" dirty="0" smtClean="0">
                <a:solidFill>
                  <a:schemeClr val="tx1"/>
                </a:solidFill>
              </a:rPr>
              <a:t>] </a:t>
            </a:r>
            <a:r>
              <a:rPr lang="ru-RU" sz="7200" dirty="0" smtClean="0">
                <a:solidFill>
                  <a:schemeClr val="tx1"/>
                </a:solidFill>
              </a:rPr>
              <a:t>сидеть</a:t>
            </a:r>
            <a:endParaRPr lang="ru-RU" sz="7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Слон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90825" y="2134394"/>
            <a:ext cx="3562350" cy="39909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jump [</a:t>
            </a:r>
            <a:r>
              <a:rPr lang="en-US" sz="60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</a:t>
            </a:r>
            <a:r>
              <a:rPr lang="en-US" sz="60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ƷɅmp</a:t>
            </a: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] прыгать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Ко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3090" y="1935163"/>
            <a:ext cx="6557819" cy="4389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dance</a:t>
            </a:r>
            <a:r>
              <a:rPr lang="ru-RU" sz="5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[d</a:t>
            </a:r>
            <a:r>
              <a:rPr lang="ru-RU" sz="5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л</a:t>
            </a:r>
            <a:r>
              <a:rPr lang="en-US" sz="5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ns</a:t>
            </a:r>
            <a:r>
              <a:rPr lang="ru-RU" sz="5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]</a:t>
            </a:r>
            <a:r>
              <a:rPr lang="en-US" sz="5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5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танцевать</a:t>
            </a:r>
            <a:endParaRPr lang="ru-RU" sz="5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Содержимое 3" descr="Обезья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7525" y="2353469"/>
            <a:ext cx="3028950" cy="3552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FFFF00"/>
                </a:solidFill>
              </a:rPr>
              <a:t>sing [</a:t>
            </a:r>
            <a:r>
              <a:rPr lang="en-US" sz="7200" dirty="0" err="1" smtClean="0">
                <a:solidFill>
                  <a:srgbClr val="FFFF00"/>
                </a:solidFill>
              </a:rPr>
              <a:t>sıŋ</a:t>
            </a:r>
            <a:r>
              <a:rPr lang="en-US" sz="7200" dirty="0" smtClean="0">
                <a:solidFill>
                  <a:srgbClr val="FFFF00"/>
                </a:solidFill>
              </a:rPr>
              <a:t>] </a:t>
            </a:r>
            <a:r>
              <a:rPr lang="ru-RU" sz="7200" dirty="0" smtClean="0">
                <a:solidFill>
                  <a:srgbClr val="FFFF00"/>
                </a:solidFill>
              </a:rPr>
              <a:t>петь</a:t>
            </a:r>
            <a:endParaRPr lang="ru-RU" sz="72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Ле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55169" y="1935163"/>
            <a:ext cx="2633662" cy="4389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122</TotalTime>
  <Words>68</Words>
  <Application>Microsoft Office PowerPoint</Application>
  <PresentationFormat>Экран (4:3)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Глаголы движения</vt:lpstr>
      <vt:lpstr>run   [rлn] бегать</vt:lpstr>
      <vt:lpstr>swim [swım] плавать</vt:lpstr>
      <vt:lpstr>Fly [flaı] летать</vt:lpstr>
      <vt:lpstr>skip [skıp] скакать</vt:lpstr>
      <vt:lpstr>sit [sıt] сидеть</vt:lpstr>
      <vt:lpstr>jump [dƷɅmp] прыгать</vt:lpstr>
      <vt:lpstr>dance [dлns] танцевать</vt:lpstr>
      <vt:lpstr>sing [sıŋ] петь</vt:lpstr>
      <vt:lpstr>drew [dr ):] рисовать</vt:lpstr>
      <vt:lpstr>count [kaunt] считать</vt:lpstr>
      <vt:lpstr>read [rı:d] читать</vt:lpstr>
      <vt:lpstr>write [raıt] писать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действия</dc:title>
  <dc:creator>Катерина</dc:creator>
  <cp:lastModifiedBy>2011</cp:lastModifiedBy>
  <cp:revision>12</cp:revision>
  <dcterms:created xsi:type="dcterms:W3CDTF">2012-09-18T17:07:01Z</dcterms:created>
  <dcterms:modified xsi:type="dcterms:W3CDTF">2020-09-22T09:14:28Z</dcterms:modified>
</cp:coreProperties>
</file>