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511863BE-1028-4B74-8BF3-11AD05164DB5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714240" y="1915920"/>
            <a:ext cx="7772400" cy="1081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Мастер-класс</a:t>
            </a:r>
            <a:r>
              <a:t/>
            </a:r>
            <a:br/>
            <a:r>
              <a:rPr lang="ru-RU" sz="1800" b="1" i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по изготовлению нестандартного оборудования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1547640" y="2997360"/>
            <a:ext cx="6201000" cy="2358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100000"/>
              </a:lnSpc>
              <a:spcBef>
                <a:spcPts val="598"/>
              </a:spcBef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«Весёлый гамачок»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48"/>
              </a:spcBef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ru-RU" sz="1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Подготовила: Трепезова М.В</a:t>
            </a:r>
            <a:r>
              <a:rPr lang="ru-RU" sz="20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.   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ru-RU" sz="16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(инструктор по физической культуре)  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Обрабатываем отверстия и застрачиваем палки, намечаем место крепления тесьмы с мячиком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7" name="Объект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55600" y="1600200"/>
            <a:ext cx="6832800" cy="452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Заключительный этап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9" name="Объект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55600" y="1600200"/>
            <a:ext cx="6832800" cy="452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900000" y="-387720"/>
            <a:ext cx="7848720" cy="30243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Соблюдайте технику  безопасности!</a:t>
            </a:r>
            <a:r>
              <a:t/>
            </a:r>
            <a:br/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468000" y="1341000"/>
            <a:ext cx="8351640" cy="5327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697"/>
              </a:spcBef>
            </a:pP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 Правила работы с ножницами: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Ножницы кладите кольцами к себе.</a:t>
            </a:r>
            <a:r>
              <a:rPr lang="ru-RU" sz="28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Не оставляете ножницы раскрытыми.</a:t>
            </a:r>
            <a:r>
              <a:rPr lang="ru-RU" sz="28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Передавайте ножницы кольцами вперед.</a:t>
            </a:r>
            <a:r>
              <a:rPr lang="ru-RU" sz="28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</a:pPr>
            <a:r>
              <a:rPr lang="ru-RU" sz="2800" b="1" i="1" strike="noStrike" spc="-1">
                <a:solidFill>
                  <a:srgbClr val="002060"/>
                </a:solidFill>
                <a:latin typeface="Times New Roman"/>
                <a:ea typeface="Times New Roman"/>
              </a:rPr>
              <a:t>    Правила работы с иглой: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Храните иголку в игольнице.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Не оставляйте иглу на рабочем месте без нитки.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Не берите иглу в рот.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Не втыкайте иглу в одежду.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До и после работы проверяйте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</a:pPr>
            <a:r>
              <a:rPr lang="ru-RU" sz="2800" b="1" i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количество игл.</a:t>
            </a:r>
            <a:r>
              <a:rPr lang="ru-RU" sz="2800" b="0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632523"/>
              </a:buClr>
              <a:buFont typeface="Arial"/>
              <a:buChar char="•"/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2" name="Рисунок 4" descr="http://sadik110.ru/ckfinder/userfiles/images/dop/nitochka/nozh.png"/>
          <p:cNvPicPr/>
          <p:nvPr/>
        </p:nvPicPr>
        <p:blipFill>
          <a:blip r:embed="rId2"/>
          <a:stretch/>
        </p:blipFill>
        <p:spPr>
          <a:xfrm>
            <a:off x="7596360" y="2637000"/>
            <a:ext cx="860400" cy="1676160"/>
          </a:xfrm>
          <a:prstGeom prst="rect">
            <a:avLst/>
          </a:prstGeom>
          <a:ln>
            <a:noFill/>
          </a:ln>
        </p:spPr>
      </p:pic>
      <p:pic>
        <p:nvPicPr>
          <p:cNvPr id="73" name="Рисунок 5" descr="http://sadik110.ru/ckfinder/userfiles/images/dop/nitochka/nozh.png"/>
          <p:cNvPicPr/>
          <p:nvPr/>
        </p:nvPicPr>
        <p:blipFill>
          <a:blip r:embed="rId3"/>
          <a:stretch/>
        </p:blipFill>
        <p:spPr>
          <a:xfrm>
            <a:off x="7093080" y="981000"/>
            <a:ext cx="1379520" cy="1295640"/>
          </a:xfrm>
          <a:prstGeom prst="rect">
            <a:avLst/>
          </a:prstGeom>
          <a:ln>
            <a:noFill/>
          </a:ln>
        </p:spPr>
      </p:pic>
      <p:pic>
        <p:nvPicPr>
          <p:cNvPr id="74" name="Рисунок 7" descr="E:\Games\кольцо-иглы-набора-хлопка-винтажный-портной-s-вектора-оборудует-11350021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27640" y="4373640"/>
            <a:ext cx="2008440" cy="2100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Играйте на здоровье!!!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 algn="ctr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7" name="Рисунок 4" descr="E:\Games\Nestandartnoe-fizkulturnoe-obкто больше наберет очков.jpg"/>
          <p:cNvPicPr/>
          <p:nvPr/>
        </p:nvPicPr>
        <p:blipFill>
          <a:blip r:embed="rId2"/>
          <a:stretch/>
        </p:blipFill>
        <p:spPr>
          <a:xfrm>
            <a:off x="1830240" y="1916280"/>
            <a:ext cx="5483520" cy="3747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4" descr="http://thumbs.dreamstime.com/z/pugovitsa-nitka-jpg-7-15873317.jpg"/>
          <p:cNvPicPr/>
          <p:nvPr/>
        </p:nvPicPr>
        <p:blipFill>
          <a:blip r:embed="rId2"/>
          <a:stretch/>
        </p:blipFill>
        <p:spPr>
          <a:xfrm>
            <a:off x="6227640" y="3213000"/>
            <a:ext cx="2448000" cy="3240360"/>
          </a:xfrm>
          <a:prstGeom prst="rect">
            <a:avLst/>
          </a:prstGeom>
          <a:ln>
            <a:noFill/>
          </a:ln>
        </p:spPr>
      </p:pic>
      <p:sp>
        <p:nvSpPr>
          <p:cNvPr id="79" name="TextShape 1"/>
          <p:cNvSpPr txBox="1"/>
          <p:nvPr/>
        </p:nvSpPr>
        <p:spPr>
          <a:xfrm>
            <a:off x="0" y="1412640"/>
            <a:ext cx="8686800" cy="3095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5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СПАСИБО</a:t>
            </a:r>
            <a:r>
              <a:t/>
            </a:r>
            <a:br/>
            <a:r>
              <a:rPr lang="ru-RU" sz="5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ЗА ВНИМАНИЕ!</a:t>
            </a:r>
            <a:endParaRPr lang="en-US" sz="5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Цель мастер-класса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Изготовление нестандартного оборудования из бросового материала своими руками для физического развития детей и использование его в домашних условиях.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Clr>
                <a:srgbClr val="632523"/>
              </a:buClr>
              <a:buFont typeface="Arial"/>
              <a:buChar char="•"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Задачи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598"/>
              </a:spcBef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В этой игре развиваются такие важные качества как: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Ловкость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Координация движений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Глазомер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rPr lang="ru-RU" sz="24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Правила </a:t>
            </a: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– </a:t>
            </a:r>
            <a:r>
              <a:rPr lang="ru-RU" sz="20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играют два человека. Кто попадёт мячиком в отверстие соперника, получит одно очко.</a:t>
            </a:r>
            <a:r>
              <a:t/>
            </a:r>
            <a:br/>
            <a:r>
              <a:t/>
            </a:r>
            <a:br/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8" name="Объект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619280" y="1881360"/>
            <a:ext cx="6324480" cy="4244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Инструменты и материалы для выполнения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Ткань (плотная)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Нитки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Ножницы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Линейка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Карандаш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Мячик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Швейная машинка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Тесьма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Блюдце для рисования круга 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Wingdings" charset="2"/>
              <a:buChar char=""/>
            </a:pPr>
            <a:r>
              <a:rPr lang="ru-RU" sz="24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Палки (2 штуки)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42720" indent="-342720">
              <a:lnSpc>
                <a:spcPct val="100000"/>
              </a:lnSpc>
              <a:spcBef>
                <a:spcPts val="598"/>
              </a:spcBef>
              <a:buClr>
                <a:srgbClr val="632523"/>
              </a:buClr>
              <a:buFont typeface="Arial"/>
              <a:buChar char="•"/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Рисунок 11" descr="E:\Games\Картинки-иголки-и-нитки-картинки-01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03640" y="1341360"/>
            <a:ext cx="3484800" cy="360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Приготовить 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TextShape 2"/>
          <p:cNvSpPr txBox="1"/>
          <p:nvPr/>
        </p:nvSpPr>
        <p:spPr>
          <a:xfrm>
            <a:off x="179280" y="141768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lnSpc>
                <a:spcPct val="100000"/>
              </a:lnSpc>
              <a:spcBef>
                <a:spcPts val="697"/>
              </a:spcBef>
            </a:pPr>
            <a:r>
              <a:rPr lang="ru-RU" sz="2800" b="1" strike="noStrike" spc="-1">
                <a:solidFill>
                  <a:srgbClr val="C00000"/>
                </a:solidFill>
                <a:latin typeface="Times New Roman"/>
                <a:ea typeface="Times New Roman"/>
              </a:rPr>
              <a:t>   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4" name="Рисунок 1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03280" y="1700280"/>
            <a:ext cx="6337440" cy="4421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457200" y="1789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Рисуем на ткани круги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1692360" y="212256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    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CustomShape 3"/>
          <p:cNvSpPr/>
          <p:nvPr/>
        </p:nvSpPr>
        <p:spPr>
          <a:xfrm>
            <a:off x="1332000" y="2205000"/>
            <a:ext cx="8229600" cy="4525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342720" indent="-342720">
              <a:lnSpc>
                <a:spcPct val="100000"/>
              </a:lnSpc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    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8" name="Рисунок 1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49480" y="1405080"/>
            <a:ext cx="6845040" cy="4943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Выстригаем круги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457200" y="141768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    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1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03280" y="1557360"/>
            <a:ext cx="6553440" cy="4794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88960" y="4233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632523"/>
                </a:solidFill>
                <a:latin typeface="Times New Roman"/>
                <a:ea typeface="Times New Roman"/>
              </a:rPr>
              <a:t>Закрепляем тесьму на мячике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1692360" y="212256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     </a:t>
            </a: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CustomShape 3"/>
          <p:cNvSpPr/>
          <p:nvPr/>
        </p:nvSpPr>
        <p:spPr>
          <a:xfrm>
            <a:off x="250920" y="1998720"/>
            <a:ext cx="8229600" cy="4525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342720" indent="-342720">
              <a:lnSpc>
                <a:spcPct val="100000"/>
              </a:lnSpc>
              <a:spcBef>
                <a:spcPts val="697"/>
              </a:spcBef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     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5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58920" y="1690560"/>
            <a:ext cx="6599160" cy="4419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719</TotalTime>
  <Words>177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Трепезова МВ</dc:creator>
  <cp:lastModifiedBy>Пользователь</cp:lastModifiedBy>
  <cp:revision>76</cp:revision>
  <dcterms:created xsi:type="dcterms:W3CDTF">2012-07-22T11:51:38Z</dcterms:created>
  <dcterms:modified xsi:type="dcterms:W3CDTF">2021-10-28T15:17:20Z</dcterms:modified>
  <dc:language>en-US</dc:language>
</cp:coreProperties>
</file>