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9" r:id="rId6"/>
    <p:sldId id="280" r:id="rId7"/>
    <p:sldId id="281" r:id="rId8"/>
    <p:sldId id="259" r:id="rId9"/>
    <p:sldId id="270" r:id="rId10"/>
    <p:sldId id="260" r:id="rId11"/>
    <p:sldId id="271" r:id="rId12"/>
    <p:sldId id="261" r:id="rId13"/>
    <p:sldId id="272" r:id="rId14"/>
    <p:sldId id="262" r:id="rId15"/>
    <p:sldId id="273" r:id="rId16"/>
    <p:sldId id="263" r:id="rId17"/>
    <p:sldId id="274" r:id="rId18"/>
    <p:sldId id="264" r:id="rId19"/>
    <p:sldId id="275" r:id="rId20"/>
    <p:sldId id="265" r:id="rId21"/>
    <p:sldId id="276" r:id="rId22"/>
    <p:sldId id="266" r:id="rId23"/>
    <p:sldId id="277" r:id="rId24"/>
    <p:sldId id="267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8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990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31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0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7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4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41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0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6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5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44890-355C-4A49-9541-959855E8297F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F0E3F-CA97-43D1-9BC5-D3CF9500B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2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269" y="3965316"/>
            <a:ext cx="10956175" cy="2387600"/>
          </a:xfrm>
        </p:spPr>
        <p:txBody>
          <a:bodyPr/>
          <a:lstStyle/>
          <a:p>
            <a:r>
              <a:rPr lang="en-US" dirty="0" smtClean="0"/>
              <a:t>Components of the automobile</a:t>
            </a:r>
            <a:endParaRPr lang="ru-RU" dirty="0"/>
          </a:p>
        </p:txBody>
      </p:sp>
      <p:pic>
        <p:nvPicPr>
          <p:cNvPr id="1026" name="Picture 2" descr="https://autochrome.ru/wp-content/uploads/chast-mashiny-perednyaya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378" y="0"/>
            <a:ext cx="8165465" cy="544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64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цепление автомоби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853" y="446357"/>
            <a:ext cx="7620000" cy="483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8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5861" y="5285058"/>
            <a:ext cx="4829983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clutch </a:t>
            </a:r>
            <a:r>
              <a:rPr lang="en-US" sz="7200" dirty="0"/>
              <a:t>[</a:t>
            </a:r>
            <a:r>
              <a:rPr lang="en-US" sz="7200" dirty="0" err="1"/>
              <a:t>klʌtʃ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7170" name="Picture 2" descr="Сцепление автомоби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853" y="446357"/>
            <a:ext cx="7620000" cy="483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3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to.tatar/attachments/ece8a9669ec535df8137a3e2f9395a5c422112bb/store/fill/1280/800/bd25aa1e57d70406e659cc1cb2bf86338c595ebf606e5d352bbf4a970bd7/%D0%BA%D0%BF%D0%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46" y="278914"/>
            <a:ext cx="7717220" cy="482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2716" y="5226869"/>
            <a:ext cx="7345479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gearbox [</a:t>
            </a:r>
            <a:r>
              <a:rPr lang="en-US" sz="7200" dirty="0"/>
              <a:t>ˈ</a:t>
            </a:r>
            <a:r>
              <a:rPr lang="en-US" sz="7200" dirty="0" err="1"/>
              <a:t>ɡɪr.bɑːks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8194" name="Picture 2" descr="https://avto.tatar/attachments/ece8a9669ec535df8137a3e2f9395a5c422112bb/store/fill/1280/800/bd25aa1e57d70406e659cc1cb2bf86338c595ebf606e5d352bbf4a970bd7/%D0%BA%D0%BF%D0%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46" y="278914"/>
            <a:ext cx="7717220" cy="482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0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avto.pro/newsimages/kapot-s-mb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55" y="852054"/>
            <a:ext cx="7620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7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4973" y="5235182"/>
            <a:ext cx="4460964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hood </a:t>
            </a:r>
            <a:r>
              <a:rPr lang="en-US" sz="7200" dirty="0"/>
              <a:t>[</a:t>
            </a:r>
            <a:r>
              <a:rPr lang="en-US" sz="7200" dirty="0" err="1"/>
              <a:t>hʊd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9218" name="Picture 2" descr="https://i.avto.pro/newsimages/kapot-s-mb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455" y="852054"/>
            <a:ext cx="7620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8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ages.ua.prom.st/1492909433_w640_h640_sistema-otople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855" y="314789"/>
            <a:ext cx="6173742" cy="492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4645" y="5243494"/>
            <a:ext cx="5928162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heater </a:t>
            </a:r>
            <a:r>
              <a:rPr lang="en-US" sz="7200" dirty="0"/>
              <a:t>[ˈhiː.</a:t>
            </a:r>
            <a:r>
              <a:rPr lang="en-US" sz="7200" dirty="0" err="1"/>
              <a:t>tər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11266" name="Picture 2" descr="https://images.ua.prom.st/1492909433_w640_h640_sistema-otople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855" y="314789"/>
            <a:ext cx="6173742" cy="492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9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utoburum.com/files/images/blog/1551vd03d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56" y="119926"/>
            <a:ext cx="7046797" cy="511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55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0243" y="5235182"/>
            <a:ext cx="8570421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final drive </a:t>
            </a:r>
            <a:r>
              <a:rPr lang="en-US" sz="7200" dirty="0"/>
              <a:t>[ˈ</a:t>
            </a:r>
            <a:r>
              <a:rPr lang="en-US" sz="7200" dirty="0" err="1" smtClean="0"/>
              <a:t>faɪnl</a:t>
            </a:r>
            <a:r>
              <a:rPr lang="en-US" sz="7200" dirty="0" smtClean="0"/>
              <a:t> </a:t>
            </a:r>
            <a:r>
              <a:rPr lang="en-US" sz="7200" dirty="0" err="1" smtClean="0"/>
              <a:t>draɪv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10242" name="Picture 2" descr="https://autoburum.com/files/images/blog/1551vd03d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056" y="119926"/>
            <a:ext cx="7046797" cy="511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7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.riastatic.com/photos/ria/news_text/10/1019/101998/101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512" y="82961"/>
            <a:ext cx="7552497" cy="503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agistral-nn.ru/upload/promo/Most%20VAZ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3542" y="698269"/>
            <a:ext cx="7483821" cy="430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2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250" y="5185305"/>
            <a:ext cx="8448404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rear axle [</a:t>
            </a:r>
            <a:r>
              <a:rPr lang="en-US" sz="7200" dirty="0" err="1"/>
              <a:t>rɪə</a:t>
            </a:r>
            <a:r>
              <a:rPr lang="en-US" sz="7200" dirty="0"/>
              <a:t>(r) ˈæk.sl̩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13314" name="Picture 2" descr="http://www.magistral-nn.ru/upload/promo/Most%20VAZ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3542" y="698269"/>
            <a:ext cx="7483821" cy="430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6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utomotolife.com/app/uploads/2018/09/istoriya-i-evolyutsiya-nesushhego-kuzova-e1536780235850-930x5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764" y="116378"/>
            <a:ext cx="8351378" cy="52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70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2643" y="5226869"/>
            <a:ext cx="4865619" cy="13971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 smtClean="0"/>
              <a:t>body </a:t>
            </a:r>
            <a:r>
              <a:rPr lang="en-US" sz="7200" dirty="0"/>
              <a:t>[ˈ</a:t>
            </a:r>
            <a:r>
              <a:rPr lang="en-US" sz="7200" dirty="0" err="1"/>
              <a:t>bɒdi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12290" name="Picture 2" descr="https://automotolife.com/app/uploads/2018/09/istoriya-i-evolyutsiya-nesushhego-kuzova-e1536780235850-930x5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764" y="116378"/>
            <a:ext cx="8351378" cy="52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0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tj-service.ru/wp-content/uploads/2019/11/honingovanie-cilindrov-chto-eto-takoe-c2307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648" y="218183"/>
            <a:ext cx="6095596" cy="456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70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344" y="5043989"/>
            <a:ext cx="7448204" cy="13971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 smtClean="0"/>
              <a:t>cylinder [</a:t>
            </a:r>
            <a:r>
              <a:rPr lang="en-US" sz="7200" dirty="0"/>
              <a:t>ˈ</a:t>
            </a:r>
            <a:r>
              <a:rPr lang="en-US" sz="7200" dirty="0" err="1"/>
              <a:t>sɪl.ɪn.dər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14338" name="Picture 2" descr="https://tj-service.ru/wp-content/uploads/2019/11/honingovanie-cilindrov-chto-eto-takoe-c2307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648" y="218183"/>
            <a:ext cx="6095596" cy="456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2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9594" y="5212078"/>
            <a:ext cx="5530331" cy="1397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 smtClean="0"/>
              <a:t>chassis [ˈ</a:t>
            </a:r>
            <a:r>
              <a:rPr lang="en-US" sz="7200" dirty="0" err="1" smtClean="0"/>
              <a:t>ʃæs.i</a:t>
            </a:r>
            <a:r>
              <a:rPr lang="en-US" sz="7200" dirty="0" smtClean="0"/>
              <a:t>]</a:t>
            </a:r>
            <a:endParaRPr lang="ru-RU" sz="7200" dirty="0" smtClean="0"/>
          </a:p>
          <a:p>
            <a:pPr marL="0" indent="0">
              <a:buNone/>
            </a:pPr>
            <a:endParaRPr lang="ru-RU" sz="7200" dirty="0"/>
          </a:p>
        </p:txBody>
      </p:sp>
      <p:pic>
        <p:nvPicPr>
          <p:cNvPr id="2050" name="Picture 2" descr="https://cdn.riastatic.com/photos/ria/news_text/10/1019/101998/101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512" y="82961"/>
            <a:ext cx="7552497" cy="503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7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bs-magazine.ru/photo/big/xy1v8vgmt7c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563" y="216132"/>
            <a:ext cx="6800946" cy="509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7173" y="5309996"/>
            <a:ext cx="6311726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engine </a:t>
            </a:r>
            <a:r>
              <a:rPr lang="en-US" sz="7200" dirty="0"/>
              <a:t>[ˈ</a:t>
            </a:r>
            <a:r>
              <a:rPr lang="en-US" sz="7200" dirty="0" err="1"/>
              <a:t>endʒɪn</a:t>
            </a:r>
            <a:r>
              <a:rPr lang="en-US" sz="7200" dirty="0"/>
              <a:t>]</a:t>
            </a:r>
            <a:endParaRPr lang="ru-RU" sz="7200" dirty="0"/>
          </a:p>
        </p:txBody>
      </p:sp>
      <p:pic>
        <p:nvPicPr>
          <p:cNvPr id="5122" name="Picture 2" descr="https://abs-magazine.ru/photo/big/xy1v8vgmt7c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563" y="216132"/>
            <a:ext cx="6800946" cy="509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6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lh3.googleusercontent.com/proxy/ZijheqLJMybEgyVbrX-5AvTgZW62DvbeVkLa8j6OIS4xZF3Xn0sLgWiDlTJMr2oTGtN6X_XyiXpFJ5q1UHPa2qluGwKh5X0tQGLFZzTd6Nt_XEqPqE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168" y="472121"/>
            <a:ext cx="5488767" cy="404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56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5087" y="4447309"/>
            <a:ext cx="6616931" cy="19522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Steering system </a:t>
            </a:r>
          </a:p>
          <a:p>
            <a:pPr marL="0" indent="0">
              <a:buNone/>
            </a:pPr>
            <a:r>
              <a:rPr lang="en-US" sz="7200" dirty="0" smtClean="0"/>
              <a:t>[</a:t>
            </a:r>
            <a:r>
              <a:rPr lang="en-US" sz="7200" dirty="0"/>
              <a:t>ˈ</a:t>
            </a:r>
            <a:r>
              <a:rPr lang="en-US" sz="7200" dirty="0" err="1" smtClean="0"/>
              <a:t>stɪərɪŋ</a:t>
            </a:r>
            <a:r>
              <a:rPr lang="en-US" sz="7200" dirty="0" smtClean="0"/>
              <a:t> </a:t>
            </a:r>
            <a:r>
              <a:rPr lang="en-US" sz="7200" dirty="0"/>
              <a:t>ˈ</a:t>
            </a:r>
            <a:r>
              <a:rPr lang="en-US" sz="7200" dirty="0" err="1"/>
              <a:t>sɪstəm</a:t>
            </a:r>
            <a:r>
              <a:rPr lang="en-US" sz="7200" dirty="0" smtClean="0"/>
              <a:t> ]</a:t>
            </a:r>
            <a:endParaRPr lang="ru-RU" sz="7200" dirty="0"/>
          </a:p>
        </p:txBody>
      </p:sp>
      <p:pic>
        <p:nvPicPr>
          <p:cNvPr id="15362" name="Picture 2" descr="https://lh3.googleusercontent.com/proxy/ZijheqLJMybEgyVbrX-5AvTgZW62DvbeVkLa8j6OIS4xZF3Xn0sLgWiDlTJMr2oTGtN6X_XyiXpFJ5q1UHPa2qluGwKh5X0tQGLFZzTd6Nt_XEqPqE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168" y="472121"/>
            <a:ext cx="5488767" cy="404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toexperts.ru/wp-content/uploads/2018/05/barabannie-diskovie-tormo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50" y="601923"/>
            <a:ext cx="6951807" cy="483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8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0359" y="5285058"/>
            <a:ext cx="5600988" cy="1397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7200" dirty="0" smtClean="0"/>
              <a:t>brakes [</a:t>
            </a:r>
            <a:r>
              <a:rPr lang="en-US" sz="7200" dirty="0" err="1" smtClean="0"/>
              <a:t>breɪks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pic>
        <p:nvPicPr>
          <p:cNvPr id="6146" name="Picture 2" descr="https://avtoexperts.ru/wp-content/uploads/2018/05/barabannie-diskovie-tormo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50" y="601923"/>
            <a:ext cx="6951807" cy="483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3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70</Words>
  <Application>Microsoft Office PowerPoint</Application>
  <PresentationFormat>Широкоэкранный</PresentationFormat>
  <Paragraphs>14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Тема Office</vt:lpstr>
      <vt:lpstr>Components of the automobile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Components of the automobile</dc:title>
  <dc:creator>Leo</dc:creator>
  <cp:lastModifiedBy>Leo</cp:lastModifiedBy>
  <cp:revision>7</cp:revision>
  <dcterms:created xsi:type="dcterms:W3CDTF">2021-10-27T14:21:08Z</dcterms:created>
  <dcterms:modified xsi:type="dcterms:W3CDTF">2021-10-27T15:43:59Z</dcterms:modified>
</cp:coreProperties>
</file>