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64" d="100"/>
          <a:sy n="64" d="100"/>
        </p:scale>
        <p:origin x="-16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0872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Национальные символы России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Герб России —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44824"/>
            <a:ext cx="2880320" cy="31683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4941168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Герб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8" name="Picture 4" descr="Значок &amp;quot;Российский флаг&amp;quot; (флаг России) День Победы 12582458 купить в  интернет-магазине Wildberrie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159" t="25711" r="9002" b="30190"/>
          <a:stretch>
            <a:fillRect/>
          </a:stretch>
        </p:blipFill>
        <p:spPr bwMode="auto">
          <a:xfrm>
            <a:off x="4988109" y="2348880"/>
            <a:ext cx="4155891" cy="28803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72200" y="4941168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Флаг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5373216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Гимн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04664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Цвета российского флага означают: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492896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Белый цвет - благородство, совершенство. Синий цвет - это небо, верность. Красный цвет означает отвагу, мужество и героизм.</a:t>
            </a:r>
            <a:endParaRPr lang="ru-RU" sz="40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Москва -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толица России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589240"/>
            <a:ext cx="8532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Береза всегда считалась символом России, символом ее одухотворенности, процветания и долголетия</a:t>
            </a:r>
            <a:r>
              <a:rPr lang="ru-RU" sz="1600" dirty="0" smtClean="0">
                <a:solidFill>
                  <a:srgbClr val="FFFF00"/>
                </a:solidFill>
              </a:rPr>
              <a:t>.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Матрешка 5 мест – купить на Ярмарке Мастеров – E63D7RU | Матрешки, Нижний  Новгород"/>
          <p:cNvPicPr>
            <a:picLocks noChangeAspect="1" noChangeArrowheads="1"/>
          </p:cNvPicPr>
          <p:nvPr/>
        </p:nvPicPr>
        <p:blipFill>
          <a:blip r:embed="rId2" cstate="print"/>
          <a:srcRect b="4598"/>
          <a:stretch>
            <a:fillRect/>
          </a:stretch>
        </p:blipFill>
        <p:spPr bwMode="auto">
          <a:xfrm>
            <a:off x="57550" y="0"/>
            <a:ext cx="9086450" cy="5976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5229200"/>
            <a:ext cx="8892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Матрешки – неофициальный символ России. Символ ее загадочной для всех души.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66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Сергеевна</dc:creator>
  <cp:lastModifiedBy>Татьяна Сергеевна</cp:lastModifiedBy>
  <cp:revision>4</cp:revision>
  <dcterms:created xsi:type="dcterms:W3CDTF">2021-10-28T17:01:04Z</dcterms:created>
  <dcterms:modified xsi:type="dcterms:W3CDTF">2021-10-28T17:39:14Z</dcterms:modified>
</cp:coreProperties>
</file>