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8" r:id="rId4"/>
    <p:sldId id="267" r:id="rId5"/>
    <p:sldId id="268" r:id="rId6"/>
    <p:sldId id="269" r:id="rId7"/>
    <p:sldId id="270" r:id="rId8"/>
    <p:sldId id="271" r:id="rId9"/>
    <p:sldId id="272" r:id="rId10"/>
    <p:sldId id="279" r:id="rId11"/>
    <p:sldId id="280" r:id="rId12"/>
    <p:sldId id="281" r:id="rId13"/>
    <p:sldId id="282" r:id="rId14"/>
    <p:sldId id="284" r:id="rId15"/>
    <p:sldId id="285" r:id="rId16"/>
    <p:sldId id="286" r:id="rId17"/>
    <p:sldId id="287" r:id="rId18"/>
    <p:sldId id="288" r:id="rId19"/>
    <p:sldId id="26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5829B-BBCE-4F5B-95DA-5ED1EEE412B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B29F-FD8D-44A5-BD7F-65D7BB975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5829B-BBCE-4F5B-95DA-5ED1EEE412B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B29F-FD8D-44A5-BD7F-65D7BB975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5829B-BBCE-4F5B-95DA-5ED1EEE412B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B29F-FD8D-44A5-BD7F-65D7BB975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5829B-BBCE-4F5B-95DA-5ED1EEE412B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B29F-FD8D-44A5-BD7F-65D7BB975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5829B-BBCE-4F5B-95DA-5ED1EEE412B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B29F-FD8D-44A5-BD7F-65D7BB975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5829B-BBCE-4F5B-95DA-5ED1EEE412B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B29F-FD8D-44A5-BD7F-65D7BB975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5829B-BBCE-4F5B-95DA-5ED1EEE412B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B29F-FD8D-44A5-BD7F-65D7BB975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5829B-BBCE-4F5B-95DA-5ED1EEE412B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B29F-FD8D-44A5-BD7F-65D7BB975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5829B-BBCE-4F5B-95DA-5ED1EEE412B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B29F-FD8D-44A5-BD7F-65D7BB975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5829B-BBCE-4F5B-95DA-5ED1EEE412B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B29F-FD8D-44A5-BD7F-65D7BB975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5829B-BBCE-4F5B-95DA-5ED1EEE412B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B29F-FD8D-44A5-BD7F-65D7BB975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5829B-BBCE-4F5B-95DA-5ED1EEE412B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2B29F-FD8D-44A5-BD7F-65D7BB9752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zauda.ru/" TargetMode="External"/><Relationship Id="rId3" Type="http://schemas.openxmlformats.org/officeDocument/2006/relationships/hyperlink" Target="http://automnenie.com.ua/" TargetMode="External"/><Relationship Id="rId7" Type="http://schemas.openxmlformats.org/officeDocument/2006/relationships/hyperlink" Target="http://www.car2.ru/" TargetMode="External"/><Relationship Id="rId2" Type="http://schemas.openxmlformats.org/officeDocument/2006/relationships/hyperlink" Target="http://auto-dnevnik.com/doc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ioner35.ru/" TargetMode="External"/><Relationship Id="rId5" Type="http://schemas.openxmlformats.org/officeDocument/2006/relationships/hyperlink" Target="http://avtodorflot.ru/" TargetMode="External"/><Relationship Id="rId10" Type="http://schemas.openxmlformats.org/officeDocument/2006/relationships/hyperlink" Target="http://yandex.ru/" TargetMode="External"/><Relationship Id="rId4" Type="http://schemas.openxmlformats.org/officeDocument/2006/relationships/hyperlink" Target="http://www.dospbdd.ru/" TargetMode="External"/><Relationship Id="rId9" Type="http://schemas.openxmlformats.org/officeDocument/2006/relationships/hyperlink" Target="http://pdd.online.ua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3286124"/>
            <a:ext cx="7358114" cy="1255711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НУЖНО ПРАВИЛА ДВИЖЕНИЯ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ВЫПОЛНЯТЬ БЕЗ ПРОМЕДЛЕНИЯ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4429132"/>
            <a:ext cx="6215074" cy="2643182"/>
          </a:xfrm>
        </p:spPr>
        <p:txBody>
          <a:bodyPr>
            <a:normAutofit fontScale="55000" lnSpcReduction="20000"/>
          </a:bodyPr>
          <a:lstStyle/>
          <a:p>
            <a:pPr>
              <a:spcBef>
                <a:spcPct val="50000"/>
              </a:spcBef>
            </a:pPr>
            <a:endParaRPr lang="ru-RU" sz="4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Докучаева Лилия Ивановна</a:t>
            </a:r>
          </a:p>
          <a:p>
            <a:pPr>
              <a:spcBef>
                <a:spcPct val="50000"/>
              </a:spcBef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             </a:t>
            </a:r>
          </a:p>
          <a:p>
            <a:pPr>
              <a:spcBef>
                <a:spcPct val="50000"/>
              </a:spcBef>
            </a:pPr>
            <a:r>
              <a:rPr lang="ru-RU" sz="4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МБОУ  </a:t>
            </a:r>
            <a:r>
              <a:rPr lang="ru-RU" sz="4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Вязьма-Брянской</a:t>
            </a:r>
            <a:r>
              <a:rPr lang="ru-RU" sz="4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</a:t>
            </a:r>
          </a:p>
          <a:p>
            <a:r>
              <a:rPr lang="ru-RU" sz="4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Вяземского района Смоленской области</a:t>
            </a:r>
          </a:p>
          <a:p>
            <a:r>
              <a:rPr lang="ru-RU" sz="4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год</a:t>
            </a:r>
          </a:p>
          <a:p>
            <a:endParaRPr lang="ru-RU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 b="13498"/>
          <a:stretch>
            <a:fillRect/>
          </a:stretch>
        </p:blipFill>
        <p:spPr bwMode="auto">
          <a:xfrm>
            <a:off x="285720" y="4500570"/>
            <a:ext cx="2443161" cy="2083946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214290"/>
            <a:ext cx="153967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 b="5039"/>
          <a:stretch>
            <a:fillRect/>
          </a:stretch>
        </p:blipFill>
        <p:spPr bwMode="auto">
          <a:xfrm>
            <a:off x="142844" y="214290"/>
            <a:ext cx="2571768" cy="3078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5"/>
          <a:srcRect l="9449" t="20063" r="2835" b="11002"/>
          <a:stretch>
            <a:fillRect/>
          </a:stretch>
        </p:blipFill>
        <p:spPr bwMode="auto">
          <a:xfrm>
            <a:off x="2786050" y="214290"/>
            <a:ext cx="4457822" cy="2557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«Въезд запрещен»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Запрещается въезд всех транспортных средств в данном направлении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85749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Тормози водитель. Стой! </a:t>
            </a:r>
          </a:p>
          <a:p>
            <a:pPr>
              <a:buNone/>
            </a:pPr>
            <a:r>
              <a:rPr lang="ru-RU" dirty="0" smtClean="0"/>
              <a:t> Знак - запрет перед тобой. </a:t>
            </a:r>
          </a:p>
          <a:p>
            <a:pPr>
              <a:buNone/>
            </a:pPr>
            <a:r>
              <a:rPr lang="ru-RU" dirty="0" smtClean="0"/>
              <a:t>Самый строгий этот знак, </a:t>
            </a:r>
          </a:p>
          <a:p>
            <a:pPr>
              <a:buNone/>
            </a:pPr>
            <a:r>
              <a:rPr lang="ru-RU" dirty="0" smtClean="0"/>
              <a:t>Чтоб не въехал ты впросак. </a:t>
            </a:r>
          </a:p>
          <a:p>
            <a:pPr>
              <a:buNone/>
            </a:pPr>
            <a:r>
              <a:rPr lang="ru-RU" dirty="0" smtClean="0"/>
              <a:t>Должен знак ты соблюдать, </a:t>
            </a:r>
          </a:p>
          <a:p>
            <a:pPr>
              <a:buNone/>
            </a:pPr>
            <a:r>
              <a:rPr lang="ru-RU" dirty="0" smtClean="0"/>
              <a:t>«Под кирпич» не заезжать. 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                   (</a:t>
            </a:r>
            <a:r>
              <a:rPr lang="ru-RU" sz="2400" dirty="0" err="1" smtClean="0"/>
              <a:t>А.Вайнер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857364"/>
            <a:ext cx="2681304" cy="2681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«Движение запрещено»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Запрещается движение всех транспортных средств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35756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Этот знак ну очень строгий, </a:t>
            </a:r>
          </a:p>
          <a:p>
            <a:pPr>
              <a:buNone/>
            </a:pPr>
            <a:r>
              <a:rPr lang="ru-RU" dirty="0" smtClean="0"/>
              <a:t>Коль стоит он на дороге. </a:t>
            </a:r>
          </a:p>
          <a:p>
            <a:pPr>
              <a:buNone/>
            </a:pPr>
            <a:r>
              <a:rPr lang="ru-RU" dirty="0" smtClean="0"/>
              <a:t>Говорит он нам: "Друзья, </a:t>
            </a:r>
          </a:p>
          <a:p>
            <a:pPr>
              <a:buNone/>
            </a:pPr>
            <a:r>
              <a:rPr lang="ru-RU" dirty="0" smtClean="0"/>
              <a:t>Ездить здесь совсем нельзя!" 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             (О.Емельянова)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1285860"/>
            <a:ext cx="2428860" cy="2428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«Пересечение с велосипедной дорожкой»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643314"/>
            <a:ext cx="8229600" cy="300039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Знак пересечения </a:t>
            </a:r>
          </a:p>
          <a:p>
            <a:pPr>
              <a:buNone/>
            </a:pPr>
            <a:r>
              <a:rPr lang="ru-RU" dirty="0" smtClean="0"/>
              <a:t>С велодорожкой. </a:t>
            </a:r>
          </a:p>
          <a:p>
            <a:pPr>
              <a:buNone/>
            </a:pPr>
            <a:r>
              <a:rPr lang="ru-RU" dirty="0" smtClean="0"/>
              <a:t>Добавьте внимания </a:t>
            </a:r>
          </a:p>
          <a:p>
            <a:pPr>
              <a:buNone/>
            </a:pPr>
            <a:r>
              <a:rPr lang="ru-RU" dirty="0" smtClean="0"/>
              <a:t>Хотя бы немножко. </a:t>
            </a:r>
          </a:p>
          <a:p>
            <a:endParaRPr lang="ru-RU" dirty="0" smtClean="0"/>
          </a:p>
          <a:p>
            <a:pPr>
              <a:buNone/>
            </a:pPr>
            <a:r>
              <a:rPr lang="ru-RU" sz="2400" dirty="0" smtClean="0"/>
              <a:t>(</a:t>
            </a:r>
            <a:r>
              <a:rPr lang="ru-RU" sz="2400" dirty="0" err="1" smtClean="0"/>
              <a:t>А.Вайнер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15808" y="1785927"/>
            <a:ext cx="288455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«Прочие опасности»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6143644"/>
          </a:xfrm>
        </p:spPr>
        <p:txBody>
          <a:bodyPr>
            <a:normAutofit fontScale="92500" lnSpcReduction="2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Замечательный Знак —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Восклицательный Знак!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—  Значит, можно здесь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Кричать,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Петь,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Шуметь,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Озорничать?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Если бегать —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Босиком!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Если ехать —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С ветерком! —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Отвечают люди строго: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—  Здесь опасная дорога.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Очень просит знак дорожный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Ехать тихо, осторожно.</a:t>
            </a:r>
            <a:endParaRPr lang="ru-RU" dirty="0">
              <a:cs typeface="Times New Roman" pitchFamily="18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 b="35182"/>
          <a:stretch>
            <a:fillRect/>
          </a:stretch>
        </p:blipFill>
        <p:spPr bwMode="auto">
          <a:xfrm>
            <a:off x="5286380" y="2263760"/>
            <a:ext cx="3500442" cy="284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«Подача звуковых сигналов запрещена»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Тихо! Слушайте, друзья,-</a:t>
            </a:r>
          </a:p>
          <a:p>
            <a:pPr>
              <a:buNone/>
            </a:pPr>
            <a:r>
              <a:rPr lang="ru-RU" dirty="0" smtClean="0"/>
              <a:t>Здесь сигнал давать нельзя!</a:t>
            </a:r>
          </a:p>
          <a:p>
            <a:pPr>
              <a:buNone/>
            </a:pPr>
            <a:r>
              <a:rPr lang="ru-RU" dirty="0" smtClean="0"/>
              <a:t>Тут нужна, тут нужна</a:t>
            </a:r>
          </a:p>
          <a:p>
            <a:pPr>
              <a:buNone/>
            </a:pPr>
            <a:r>
              <a:rPr lang="ru-RU" dirty="0" smtClean="0"/>
              <a:t>Тишина, тишина…</a:t>
            </a:r>
          </a:p>
          <a:p>
            <a:endParaRPr lang="ru-RU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 b="50770"/>
          <a:stretch>
            <a:fillRect/>
          </a:stretch>
        </p:blipFill>
        <p:spPr bwMode="auto">
          <a:xfrm>
            <a:off x="5072066" y="3000372"/>
            <a:ext cx="3714762" cy="35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5794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«Опасный поворот»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Предупреждает этот знак, </a:t>
            </a:r>
          </a:p>
          <a:p>
            <a:pPr>
              <a:buNone/>
            </a:pPr>
            <a:r>
              <a:rPr lang="ru-RU" dirty="0" smtClean="0"/>
              <a:t>Что у дороги здесь зигзаг,</a:t>
            </a:r>
          </a:p>
          <a:p>
            <a:pPr>
              <a:buNone/>
            </a:pPr>
            <a:r>
              <a:rPr lang="ru-RU" dirty="0" smtClean="0"/>
              <a:t>И впереди машину ждёт,</a:t>
            </a:r>
          </a:p>
          <a:p>
            <a:pPr>
              <a:buNone/>
            </a:pPr>
            <a:r>
              <a:rPr lang="ru-RU" dirty="0" smtClean="0"/>
              <a:t>Крутой, опасный поворот.</a:t>
            </a:r>
          </a:p>
          <a:p>
            <a:endParaRPr lang="ru-RU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 b="24282"/>
          <a:stretch>
            <a:fillRect/>
          </a:stretch>
        </p:blipFill>
        <p:spPr bwMode="auto">
          <a:xfrm>
            <a:off x="2504396" y="3643314"/>
            <a:ext cx="6410994" cy="2867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https://printonic.ru/uploads/images/2016/02/22/img_56cae1e7849b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214290"/>
            <a:ext cx="1948946" cy="30120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«Дорожные работы»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92500" lnSpcReduction="1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Нарисован человек.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Землю роет человек.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- Почему проезда нету?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Может быть, здесь ищут клад?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И старинные монеты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В сундуке большом лежат?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Их сюда, наверно, встарь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Спрятал очень жадный царь.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Мне сказали: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—  Что ты, что ты!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Здесь дорожные работы.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ru-RU" dirty="0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/>
          <a:srcRect b="33746"/>
          <a:stretch>
            <a:fillRect/>
          </a:stretch>
        </p:blipFill>
        <p:spPr bwMode="auto">
          <a:xfrm>
            <a:off x="6000760" y="4214818"/>
            <a:ext cx="2819400" cy="247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00882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«Круговое движение»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—  Отчего бы это вдруг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Стрелки дружно встали в круг?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И машины друг за другом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Мчатся весело по кругу.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Что такое,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В самом деле,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Словно мы на карусели!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—  Мы на площади с тобой,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Здесь дороги нет прямой.</a:t>
            </a:r>
            <a:endParaRPr lang="ru-RU" dirty="0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429000"/>
            <a:ext cx="3286135" cy="3117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https://printonic.ru/uploads/images/2016/02/22/img_56cae1e7849b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214290"/>
            <a:ext cx="1948946" cy="30120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«Железнодорожный переезд со шлагбаумом»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Вот так знак!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Глазам не верю: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Для чего здесь батарея?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Помогает ли движенью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Паровое отопленье?!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Может быть, зимою вьюжной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Здесь шоферам греться нужно?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Почему же в летний зной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Знак не сняли с мостовой?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Оказалось, этот знак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Говорит шоферу так: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Здесь шлагбаум — переезд.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Подожди — пройдет экспресс.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              (Я. </a:t>
            </a:r>
            <a:r>
              <a:rPr kumimoji="0" lang="ru-RU" sz="3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Пишумов</a:t>
            </a: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)</a:t>
            </a:r>
            <a:endParaRPr kumimoji="0" lang="ru-RU" sz="3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22794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714488"/>
            <a:ext cx="3455255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929486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http://classruk.samohvalovichi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http://900igr.net/kartinki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kumimoji="0" lang="ru-RU" sz="3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http://www.forchel.ru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  <a:hlinkClick r:id="rId2"/>
              </a:rPr>
              <a:t>     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http://auto-dnevnik.com/docs</a:t>
            </a:r>
            <a:endParaRPr kumimoji="0" lang="en-US" sz="3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http://lib.znaimo.com.ua</a:t>
            </a:r>
          </a:p>
          <a:p>
            <a:pPr lvl="0"/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http://automnenie.com.ua</a:t>
            </a:r>
            <a:endParaRPr lang="en-US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http://www.dospbdd.ru</a:t>
            </a:r>
            <a:endParaRPr lang="en-US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http://stroyarsenal.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http://www.dubaser.ru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http://avtodorflot.ru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http://etkovd.ucoz.ru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http://www.bolshoyvopros.ru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http://www.dorstroy21.ru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http://pioner35.ru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http://www.car2.ru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http://zauda.ru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http://pdd.online.ua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4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http://yandex.ru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5000660" cy="664371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300" b="1" dirty="0" smtClean="0"/>
              <a:t>Светофор </a:t>
            </a:r>
            <a:r>
              <a:rPr lang="ru-RU" sz="3300" b="1" dirty="0" err="1" smtClean="0"/>
              <a:t>Светофорыч</a:t>
            </a:r>
            <a:endParaRPr lang="ru-RU" sz="3300" b="1" dirty="0" smtClean="0"/>
          </a:p>
          <a:p>
            <a:pPr>
              <a:buNone/>
            </a:pPr>
            <a:endParaRPr lang="ru-RU" sz="3300" dirty="0" smtClean="0"/>
          </a:p>
          <a:p>
            <a:pPr>
              <a:buNone/>
            </a:pPr>
            <a:r>
              <a:rPr lang="ru-RU" sz="3600" dirty="0" smtClean="0"/>
              <a:t>    Ежедневно мы являемся участниками дорожного движения, выступая в качестве пешехода, пассажира или водителя. Быть пешеходом – это очень ответственно. Безопасность на дороге зависит от пешеходов и от водителей. </a:t>
            </a:r>
          </a:p>
          <a:p>
            <a:pPr>
              <a:buNone/>
            </a:pPr>
            <a:r>
              <a:rPr lang="ru-RU" sz="3300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857232"/>
            <a:ext cx="3647527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5929354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Всем ребятам предложение:</a:t>
            </a:r>
          </a:p>
          <a:p>
            <a:pPr>
              <a:buNone/>
            </a:pPr>
            <a:r>
              <a:rPr lang="ru-RU" dirty="0" smtClean="0"/>
              <a:t>срочно выучить правила </a:t>
            </a:r>
          </a:p>
          <a:p>
            <a:pPr>
              <a:buNone/>
            </a:pPr>
            <a:r>
              <a:rPr lang="ru-RU" dirty="0" smtClean="0"/>
              <a:t>движения!</a:t>
            </a:r>
          </a:p>
          <a:p>
            <a:pPr>
              <a:buNone/>
            </a:pPr>
            <a:r>
              <a:rPr lang="ru-RU" dirty="0" smtClean="0"/>
              <a:t>Чтоб спокойны были родители,</a:t>
            </a:r>
          </a:p>
          <a:p>
            <a:pPr>
              <a:buNone/>
            </a:pPr>
            <a:r>
              <a:rPr lang="ru-RU" dirty="0" smtClean="0"/>
              <a:t>И не волновались водители.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85728"/>
            <a:ext cx="2735645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«Пешеходный переход»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Я хочу спросить про знак.</a:t>
            </a:r>
          </a:p>
          <a:p>
            <a:pPr>
              <a:buNone/>
            </a:pPr>
            <a:r>
              <a:rPr lang="ru-RU" dirty="0" smtClean="0"/>
              <a:t>Нарисован знак вот так:</a:t>
            </a:r>
          </a:p>
          <a:p>
            <a:pPr>
              <a:buNone/>
            </a:pPr>
            <a:r>
              <a:rPr lang="ru-RU" dirty="0" smtClean="0"/>
              <a:t>В треугольнике – человек.</a:t>
            </a:r>
          </a:p>
          <a:p>
            <a:pPr>
              <a:buNone/>
            </a:pPr>
            <a:r>
              <a:rPr lang="ru-RU" dirty="0" smtClean="0"/>
              <a:t>Он идет куда-то.</a:t>
            </a:r>
          </a:p>
          <a:p>
            <a:pPr>
              <a:buNone/>
            </a:pPr>
            <a:r>
              <a:rPr lang="ru-RU" dirty="0" smtClean="0"/>
              <a:t>Что это за знак?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b="36814"/>
          <a:stretch>
            <a:fillRect/>
          </a:stretch>
        </p:blipFill>
        <p:spPr bwMode="auto">
          <a:xfrm>
            <a:off x="3503179" y="3643314"/>
            <a:ext cx="5418293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https://printonic.ru/uploads/images/2016/02/22/img_56cae1e7849b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285728"/>
            <a:ext cx="1995170" cy="30834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«Движение на велосипедах запрещено»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Шёл я в гости в детский сад,</a:t>
            </a:r>
          </a:p>
          <a:p>
            <a:pPr>
              <a:buNone/>
            </a:pPr>
            <a:r>
              <a:rPr lang="ru-RU" dirty="0" smtClean="0"/>
              <a:t>И увидел такой знак.</a:t>
            </a:r>
          </a:p>
          <a:p>
            <a:pPr>
              <a:buNone/>
            </a:pPr>
            <a:r>
              <a:rPr lang="ru-RU" dirty="0" smtClean="0"/>
              <a:t>Красный круг, внутри – велосипед,</a:t>
            </a:r>
          </a:p>
          <a:p>
            <a:pPr>
              <a:buNone/>
            </a:pPr>
            <a:r>
              <a:rPr lang="ru-RU" dirty="0" smtClean="0"/>
              <a:t>Ничего другого нет.</a:t>
            </a:r>
          </a:p>
          <a:p>
            <a:pPr>
              <a:buNone/>
            </a:pPr>
            <a:r>
              <a:rPr lang="ru-RU" dirty="0" smtClean="0"/>
              <a:t>Что это за знак?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357542"/>
            <a:ext cx="314327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«Велосипедная дорожка»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Синий круг, внутри – велосипед,</a:t>
            </a:r>
          </a:p>
          <a:p>
            <a:pPr>
              <a:buNone/>
            </a:pPr>
            <a:r>
              <a:rPr lang="ru-RU" dirty="0" smtClean="0"/>
              <a:t>Ничего другого нет.</a:t>
            </a:r>
          </a:p>
          <a:p>
            <a:pPr>
              <a:buNone/>
            </a:pPr>
            <a:r>
              <a:rPr lang="ru-RU" dirty="0" smtClean="0"/>
              <a:t>Что это за знак?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857496"/>
            <a:ext cx="3571880" cy="357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«Движение мотоциклов запрещено»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Круг, внутри – мотоциклист.</a:t>
            </a:r>
          </a:p>
          <a:p>
            <a:pPr>
              <a:buNone/>
            </a:pPr>
            <a:r>
              <a:rPr lang="ru-RU" dirty="0" smtClean="0"/>
              <a:t>Может, цирковой артист?</a:t>
            </a:r>
          </a:p>
          <a:p>
            <a:pPr>
              <a:buNone/>
            </a:pPr>
            <a:r>
              <a:rPr lang="ru-RU" dirty="0" smtClean="0"/>
              <a:t>Что это за знак?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714620"/>
            <a:ext cx="3571880" cy="357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https://printonic.ru/uploads/images/2016/02/22/img_56cae1e7849b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429000"/>
            <a:ext cx="2033882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«Железнодорожный переезд без шлагбаума»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Белый треугольник, красная кайма.</a:t>
            </a:r>
          </a:p>
          <a:p>
            <a:pPr>
              <a:buNone/>
            </a:pPr>
            <a:r>
              <a:rPr lang="ru-RU" dirty="0" smtClean="0"/>
              <a:t>Чудный паровозик с дымом у окна.</a:t>
            </a:r>
          </a:p>
          <a:p>
            <a:pPr>
              <a:buNone/>
            </a:pPr>
            <a:r>
              <a:rPr lang="ru-RU" dirty="0" smtClean="0"/>
              <a:t>Кто из вас подскажет, что это за знак?</a:t>
            </a:r>
            <a:endParaRPr lang="ru-RU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00438"/>
            <a:ext cx="3538365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«Дети»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Я детишек добрый друг,</a:t>
            </a:r>
          </a:p>
          <a:p>
            <a:pPr>
              <a:buNone/>
            </a:pPr>
            <a:r>
              <a:rPr lang="ru-RU" dirty="0" smtClean="0"/>
              <a:t>Я их жизни охраняю.</a:t>
            </a:r>
          </a:p>
          <a:p>
            <a:pPr>
              <a:buNone/>
            </a:pPr>
            <a:r>
              <a:rPr lang="ru-RU" dirty="0" smtClean="0"/>
              <a:t>Рядом школа, детский сад -</a:t>
            </a:r>
          </a:p>
          <a:p>
            <a:pPr>
              <a:buNone/>
            </a:pPr>
            <a:r>
              <a:rPr lang="ru-RU" dirty="0" smtClean="0"/>
              <a:t>Всех вокруг предупреждаю.</a:t>
            </a:r>
            <a:endParaRPr lang="ru-RU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571876"/>
            <a:ext cx="3508169" cy="3081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719</Words>
  <Application>Microsoft Office PowerPoint</Application>
  <PresentationFormat>Экран (4:3)</PresentationFormat>
  <Paragraphs>149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НУЖНО ПРАВИЛА ДВИЖЕНИЯ  ВЫПОЛНЯТЬ БЕЗ ПРОМЕДЛЕНИЯ</vt:lpstr>
      <vt:lpstr>Слайд 2</vt:lpstr>
      <vt:lpstr>Слайд 3</vt:lpstr>
      <vt:lpstr>«Пешеходный переход»</vt:lpstr>
      <vt:lpstr>«Движение на велосипедах запрещено»</vt:lpstr>
      <vt:lpstr>«Велосипедная дорожка»</vt:lpstr>
      <vt:lpstr>«Движение мотоциклов запрещено»</vt:lpstr>
      <vt:lpstr>«Железнодорожный переезд без шлагбаума»</vt:lpstr>
      <vt:lpstr>«Дети»</vt:lpstr>
      <vt:lpstr>«Въезд запрещен»  Запрещается въезд всех транспортных средств в данном направлении</vt:lpstr>
      <vt:lpstr>«Движение запрещено»  Запрещается движение всех транспортных средств</vt:lpstr>
      <vt:lpstr>«Пересечение с велосипедной дорожкой»</vt:lpstr>
      <vt:lpstr>«Прочие опасности»</vt:lpstr>
      <vt:lpstr>«Подача звуковых сигналов запрещена»</vt:lpstr>
      <vt:lpstr>«Опасный поворот» </vt:lpstr>
      <vt:lpstr>«Дорожные работы»</vt:lpstr>
      <vt:lpstr>«Круговое движение»</vt:lpstr>
      <vt:lpstr>«Железнодорожный переезд со шлагбаумом»</vt:lpstr>
      <vt:lpstr>Слайд 19</vt:lpstr>
    </vt:vector>
  </TitlesOfParts>
  <Company>XP 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ДОРОЖНЫЕ ЗНАКИ</dc:title>
  <dc:creator>Админ ПК</dc:creator>
  <cp:lastModifiedBy>ADMIN</cp:lastModifiedBy>
  <cp:revision>64</cp:revision>
  <dcterms:created xsi:type="dcterms:W3CDTF">2013-11-03T03:58:03Z</dcterms:created>
  <dcterms:modified xsi:type="dcterms:W3CDTF">2021-10-28T01:07:31Z</dcterms:modified>
</cp:coreProperties>
</file>