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7" r:id="rId5"/>
    <p:sldId id="278" r:id="rId6"/>
    <p:sldId id="279" r:id="rId7"/>
    <p:sldId id="280" r:id="rId8"/>
    <p:sldId id="27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057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CE610C-B3D6-4F81-A852-A74F684F0EFF}" type="doc">
      <dgm:prSet loTypeId="urn:microsoft.com/office/officeart/2005/8/layout/radial1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FD277C9-EEAB-4FF5-B822-1AEF702A9BB8}" type="pres">
      <dgm:prSet presAssocID="{9ACE610C-B3D6-4F81-A852-A74F684F0E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AA5B484-9114-440C-8620-9D612F907080}" type="presOf" srcId="{9ACE610C-B3D6-4F81-A852-A74F684F0EFF}" destId="{3FD277C9-EEAB-4FF5-B822-1AEF702A9BB8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B2D892-C166-402A-8BB8-37382477DAC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5EDC3A-4D5A-433D-BC3F-CFC7B8817E1B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Цель и задача игрового пособия:</a:t>
          </a:r>
          <a:endParaRPr lang="ru-RU" sz="4000" b="1" i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8AB3D7-8586-49E9-970B-C9B0994501E0}" type="parTrans" cxnId="{010F8584-A8C2-4B4E-AC0A-F3300FE2FA61}">
      <dgm:prSet/>
      <dgm:spPr/>
      <dgm:t>
        <a:bodyPr/>
        <a:lstStyle/>
        <a:p>
          <a:endParaRPr lang="ru-RU"/>
        </a:p>
      </dgm:t>
    </dgm:pt>
    <dgm:pt modelId="{6C18CB43-3708-4FD0-997C-F4BC555F892C}" type="sibTrans" cxnId="{010F8584-A8C2-4B4E-AC0A-F3300FE2FA61}">
      <dgm:prSet/>
      <dgm:spPr>
        <a:solidFill>
          <a:srgbClr val="008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5052D194-6210-42D1-AF7C-3262B24A3A29}">
      <dgm:prSet/>
      <dgm:spPr>
        <a:solidFill>
          <a:srgbClr val="FFC000"/>
        </a:solidFill>
      </dgm:spPr>
      <dgm:t>
        <a:bodyPr/>
        <a:lstStyle/>
        <a:p>
          <a:r>
            <a:rPr lang="ru-RU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умения проводить звуковой и слоговой анализ слов;</a:t>
          </a:r>
          <a:endParaRPr lang="ru-RU" dirty="0" smtClean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09443F-992A-416A-BB24-E3093AB7ACD9}" type="parTrans" cxnId="{778FCA04-0607-41C0-918D-DD01857140E9}">
      <dgm:prSet/>
      <dgm:spPr/>
      <dgm:t>
        <a:bodyPr/>
        <a:lstStyle/>
        <a:p>
          <a:endParaRPr lang="ru-RU"/>
        </a:p>
      </dgm:t>
    </dgm:pt>
    <dgm:pt modelId="{F3E95861-2368-4E05-B23F-7F335716FF27}" type="sibTrans" cxnId="{778FCA04-0607-41C0-918D-DD01857140E9}">
      <dgm:prSet/>
      <dgm:spPr>
        <a:solidFill>
          <a:srgbClr val="008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4B2E59EA-52C7-4573-895C-94DA508C4D24}">
      <dgm:prSet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Определять позицию звука в слове;</a:t>
          </a:r>
        </a:p>
      </dgm:t>
    </dgm:pt>
    <dgm:pt modelId="{A6CCADDE-62F8-4116-B5AF-89E4F5960040}" type="parTrans" cxnId="{722A8C29-35B1-4C61-8D65-E3036FE2BF01}">
      <dgm:prSet/>
      <dgm:spPr/>
      <dgm:t>
        <a:bodyPr/>
        <a:lstStyle/>
        <a:p>
          <a:endParaRPr lang="ru-RU"/>
        </a:p>
      </dgm:t>
    </dgm:pt>
    <dgm:pt modelId="{8EC575A4-CD12-41D7-BACF-D6AB2DB20BD4}" type="sibTrans" cxnId="{722A8C29-35B1-4C61-8D65-E3036FE2BF01}">
      <dgm:prSet/>
      <dgm:spPr>
        <a:solidFill>
          <a:srgbClr val="008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95D5BF4F-A334-4039-AB6C-540076A06EDE}">
      <dgm:prSet/>
      <dgm:spPr>
        <a:solidFill>
          <a:srgbClr val="FFC000"/>
        </a:solidFill>
      </dgm:spPr>
      <dgm:t>
        <a:bodyPr/>
        <a:lstStyle/>
        <a:p>
          <a:r>
            <a:rPr lang="ru-RU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мелкую моторику рук;</a:t>
          </a:r>
          <a:endParaRPr lang="ru-RU" dirty="0" smtClean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90B8FC-5EC5-416F-B4C0-BE45BA4F799B}" type="parTrans" cxnId="{B5AC7230-5606-492E-BC54-B8B8242DAFAA}">
      <dgm:prSet/>
      <dgm:spPr/>
      <dgm:t>
        <a:bodyPr/>
        <a:lstStyle/>
        <a:p>
          <a:endParaRPr lang="ru-RU"/>
        </a:p>
      </dgm:t>
    </dgm:pt>
    <dgm:pt modelId="{D55CEAFC-CEF5-45BA-A57F-B04B27333717}" type="sibTrans" cxnId="{B5AC7230-5606-492E-BC54-B8B8242DAFAA}">
      <dgm:prSet/>
      <dgm:spPr>
        <a:solidFill>
          <a:srgbClr val="008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454A2F89-3EDC-4F88-A793-972806E167D7}">
      <dgm:prSet/>
      <dgm:spPr>
        <a:solidFill>
          <a:srgbClr val="FFC000"/>
        </a:solidFill>
      </dgm:spPr>
      <dgm:t>
        <a:bodyPr/>
        <a:lstStyle/>
        <a:p>
          <a:r>
            <a:rPr lang="ru-RU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фонематическое восприятие, внимание, память, логическое мышление</a:t>
          </a:r>
          <a:endParaRPr lang="ru-RU"/>
        </a:p>
      </dgm:t>
    </dgm:pt>
    <dgm:pt modelId="{87C28709-2B4B-4223-AE09-0CEBB6CE5FAB}" type="parTrans" cxnId="{579F15F6-AFF5-42AB-86D1-97DF08B59D49}">
      <dgm:prSet/>
      <dgm:spPr/>
      <dgm:t>
        <a:bodyPr/>
        <a:lstStyle/>
        <a:p>
          <a:endParaRPr lang="ru-RU"/>
        </a:p>
      </dgm:t>
    </dgm:pt>
    <dgm:pt modelId="{FDF79408-2F05-4E30-866E-3AB9AD7F9EEB}" type="sibTrans" cxnId="{579F15F6-AFF5-42AB-86D1-97DF08B59D49}">
      <dgm:prSet/>
      <dgm:spPr/>
      <dgm:t>
        <a:bodyPr/>
        <a:lstStyle/>
        <a:p>
          <a:endParaRPr lang="ru-RU"/>
        </a:p>
      </dgm:t>
    </dgm:pt>
    <dgm:pt modelId="{BF7D2858-56B4-48ED-BBD9-D944355DBA58}" type="pres">
      <dgm:prSet presAssocID="{C4B2D892-C166-402A-8BB8-37382477DAC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2AA52C-726E-4F3E-B4D7-55667E7ADE5E}" type="pres">
      <dgm:prSet presAssocID="{C4B2D892-C166-402A-8BB8-37382477DAC7}" presName="dummyMaxCanvas" presStyleCnt="0">
        <dgm:presLayoutVars/>
      </dgm:prSet>
      <dgm:spPr/>
    </dgm:pt>
    <dgm:pt modelId="{A92C2AC5-E93F-4237-B37F-A2F42499B111}" type="pres">
      <dgm:prSet presAssocID="{C4B2D892-C166-402A-8BB8-37382477DAC7}" presName="FiveNodes_1" presStyleLbl="node1" presStyleIdx="0" presStyleCnt="5" custScaleX="105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10B0E-4DFC-46B4-BA9A-21214851898C}" type="pres">
      <dgm:prSet presAssocID="{C4B2D892-C166-402A-8BB8-37382477DAC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3BB6-390C-441D-9099-3CDFBC03E4BD}" type="pres">
      <dgm:prSet presAssocID="{C4B2D892-C166-402A-8BB8-37382477DAC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E8D0C5-10D2-4117-822F-168DEA6B51D6}" type="pres">
      <dgm:prSet presAssocID="{C4B2D892-C166-402A-8BB8-37382477DAC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F0EFD-14D6-4D9A-80DE-B67A3AB7E29A}" type="pres">
      <dgm:prSet presAssocID="{C4B2D892-C166-402A-8BB8-37382477DAC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0BC1B8-79F8-40C4-965C-FCBF23F5ED82}" type="pres">
      <dgm:prSet presAssocID="{C4B2D892-C166-402A-8BB8-37382477DAC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8527A-67AE-4B3B-A628-2A624E27F54E}" type="pres">
      <dgm:prSet presAssocID="{C4B2D892-C166-402A-8BB8-37382477DAC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CAA9A-7067-4628-9469-195D57BB51B6}" type="pres">
      <dgm:prSet presAssocID="{C4B2D892-C166-402A-8BB8-37382477DAC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F96B9-A5D7-425A-9057-724D9FD3E81C}" type="pres">
      <dgm:prSet presAssocID="{C4B2D892-C166-402A-8BB8-37382477DAC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13BBC-F49B-4D74-BAAE-E93913D4F2A6}" type="pres">
      <dgm:prSet presAssocID="{C4B2D892-C166-402A-8BB8-37382477DAC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D17D8-D8EB-4208-9167-D513F274F910}" type="pres">
      <dgm:prSet presAssocID="{C4B2D892-C166-402A-8BB8-37382477DAC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837BC-93C8-489A-B141-B05C3D5F3F79}" type="pres">
      <dgm:prSet presAssocID="{C4B2D892-C166-402A-8BB8-37382477DAC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5AE4EB-C828-4680-81C8-D1810D878033}" type="pres">
      <dgm:prSet presAssocID="{C4B2D892-C166-402A-8BB8-37382477DAC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C48172-C07F-478C-84EF-347F7D122E0F}" type="pres">
      <dgm:prSet presAssocID="{C4B2D892-C166-402A-8BB8-37382477DAC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A67444-4AB8-462E-8462-6BE8DF7E3078}" type="presOf" srcId="{4B2E59EA-52C7-4573-895C-94DA508C4D24}" destId="{664837BC-93C8-489A-B141-B05C3D5F3F79}" srcOrd="1" destOrd="0" presId="urn:microsoft.com/office/officeart/2005/8/layout/vProcess5"/>
    <dgm:cxn modelId="{010F8584-A8C2-4B4E-AC0A-F3300FE2FA61}" srcId="{C4B2D892-C166-402A-8BB8-37382477DAC7}" destId="{CB5EDC3A-4D5A-433D-BC3F-CFC7B8817E1B}" srcOrd="0" destOrd="0" parTransId="{848AB3D7-8586-49E9-970B-C9B0994501E0}" sibTransId="{6C18CB43-3708-4FD0-997C-F4BC555F892C}"/>
    <dgm:cxn modelId="{B5AC7230-5606-492E-BC54-B8B8242DAFAA}" srcId="{C4B2D892-C166-402A-8BB8-37382477DAC7}" destId="{95D5BF4F-A334-4039-AB6C-540076A06EDE}" srcOrd="3" destOrd="0" parTransId="{6690B8FC-5EC5-416F-B4C0-BE45BA4F799B}" sibTransId="{D55CEAFC-CEF5-45BA-A57F-B04B27333717}"/>
    <dgm:cxn modelId="{E45D7F79-2F32-4B89-AE22-813272E34C02}" type="presOf" srcId="{F3E95861-2368-4E05-B23F-7F335716FF27}" destId="{9598527A-67AE-4B3B-A628-2A624E27F54E}" srcOrd="0" destOrd="0" presId="urn:microsoft.com/office/officeart/2005/8/layout/vProcess5"/>
    <dgm:cxn modelId="{722A8C29-35B1-4C61-8D65-E3036FE2BF01}" srcId="{C4B2D892-C166-402A-8BB8-37382477DAC7}" destId="{4B2E59EA-52C7-4573-895C-94DA508C4D24}" srcOrd="2" destOrd="0" parTransId="{A6CCADDE-62F8-4116-B5AF-89E4F5960040}" sibTransId="{8EC575A4-CD12-41D7-BACF-D6AB2DB20BD4}"/>
    <dgm:cxn modelId="{1470AC6D-2DD9-4395-9022-A21A7A7C088F}" type="presOf" srcId="{454A2F89-3EDC-4F88-A793-972806E167D7}" destId="{EEC48172-C07F-478C-84EF-347F7D122E0F}" srcOrd="1" destOrd="0" presId="urn:microsoft.com/office/officeart/2005/8/layout/vProcess5"/>
    <dgm:cxn modelId="{CDF1162A-CC7D-4B98-A6AB-813D80925AA7}" type="presOf" srcId="{D55CEAFC-CEF5-45BA-A57F-B04B27333717}" destId="{7C4F96B9-A5D7-425A-9057-724D9FD3E81C}" srcOrd="0" destOrd="0" presId="urn:microsoft.com/office/officeart/2005/8/layout/vProcess5"/>
    <dgm:cxn modelId="{DA980780-B0E4-4CCF-AAEA-6F044B4DA4C7}" type="presOf" srcId="{95D5BF4F-A334-4039-AB6C-540076A06EDE}" destId="{83E8D0C5-10D2-4117-822F-168DEA6B51D6}" srcOrd="0" destOrd="0" presId="urn:microsoft.com/office/officeart/2005/8/layout/vProcess5"/>
    <dgm:cxn modelId="{E7C222CE-4076-4F26-82C6-DFAD5F603810}" type="presOf" srcId="{6C18CB43-3708-4FD0-997C-F4BC555F892C}" destId="{690BC1B8-79F8-40C4-965C-FCBF23F5ED82}" srcOrd="0" destOrd="0" presId="urn:microsoft.com/office/officeart/2005/8/layout/vProcess5"/>
    <dgm:cxn modelId="{35BEA385-0C16-4B25-81A2-69A00217F1C6}" type="presOf" srcId="{8EC575A4-CD12-41D7-BACF-D6AB2DB20BD4}" destId="{9FACAA9A-7067-4628-9469-195D57BB51B6}" srcOrd="0" destOrd="0" presId="urn:microsoft.com/office/officeart/2005/8/layout/vProcess5"/>
    <dgm:cxn modelId="{579F15F6-AFF5-42AB-86D1-97DF08B59D49}" srcId="{C4B2D892-C166-402A-8BB8-37382477DAC7}" destId="{454A2F89-3EDC-4F88-A793-972806E167D7}" srcOrd="4" destOrd="0" parTransId="{87C28709-2B4B-4223-AE09-0CEBB6CE5FAB}" sibTransId="{FDF79408-2F05-4E30-866E-3AB9AD7F9EEB}"/>
    <dgm:cxn modelId="{DD266927-C0B8-4BEA-AD6D-4FED1AFAC559}" type="presOf" srcId="{5052D194-6210-42D1-AF7C-3262B24A3A29}" destId="{D61D17D8-D8EB-4208-9167-D513F274F910}" srcOrd="1" destOrd="0" presId="urn:microsoft.com/office/officeart/2005/8/layout/vProcess5"/>
    <dgm:cxn modelId="{A30F2E76-BBAF-4EEE-B940-666DA81A2666}" type="presOf" srcId="{4B2E59EA-52C7-4573-895C-94DA508C4D24}" destId="{814D3BB6-390C-441D-9099-3CDFBC03E4BD}" srcOrd="0" destOrd="0" presId="urn:microsoft.com/office/officeart/2005/8/layout/vProcess5"/>
    <dgm:cxn modelId="{D7020A59-1AEE-4F90-BBE6-D9EEB422C70F}" type="presOf" srcId="{CB5EDC3A-4D5A-433D-BC3F-CFC7B8817E1B}" destId="{A92C2AC5-E93F-4237-B37F-A2F42499B111}" srcOrd="0" destOrd="0" presId="urn:microsoft.com/office/officeart/2005/8/layout/vProcess5"/>
    <dgm:cxn modelId="{BB246804-1B69-4C00-97E1-A8D63C9A04D9}" type="presOf" srcId="{CB5EDC3A-4D5A-433D-BC3F-CFC7B8817E1B}" destId="{36113BBC-F49B-4D74-BAAE-E93913D4F2A6}" srcOrd="1" destOrd="0" presId="urn:microsoft.com/office/officeart/2005/8/layout/vProcess5"/>
    <dgm:cxn modelId="{FE3E2604-FA72-49E7-AFC3-03E2894F138E}" type="presOf" srcId="{C4B2D892-C166-402A-8BB8-37382477DAC7}" destId="{BF7D2858-56B4-48ED-BBD9-D944355DBA58}" srcOrd="0" destOrd="0" presId="urn:microsoft.com/office/officeart/2005/8/layout/vProcess5"/>
    <dgm:cxn modelId="{FA6EF542-07E0-4A90-910C-7960440DE9ED}" type="presOf" srcId="{5052D194-6210-42D1-AF7C-3262B24A3A29}" destId="{34610B0E-4DFC-46B4-BA9A-21214851898C}" srcOrd="0" destOrd="0" presId="urn:microsoft.com/office/officeart/2005/8/layout/vProcess5"/>
    <dgm:cxn modelId="{778FCA04-0607-41C0-918D-DD01857140E9}" srcId="{C4B2D892-C166-402A-8BB8-37382477DAC7}" destId="{5052D194-6210-42D1-AF7C-3262B24A3A29}" srcOrd="1" destOrd="0" parTransId="{B909443F-992A-416A-BB24-E3093AB7ACD9}" sibTransId="{F3E95861-2368-4E05-B23F-7F335716FF27}"/>
    <dgm:cxn modelId="{69C525A5-3163-4E5A-BC98-0D44E2762FE5}" type="presOf" srcId="{454A2F89-3EDC-4F88-A793-972806E167D7}" destId="{518F0EFD-14D6-4D9A-80DE-B67A3AB7E29A}" srcOrd="0" destOrd="0" presId="urn:microsoft.com/office/officeart/2005/8/layout/vProcess5"/>
    <dgm:cxn modelId="{6E1B71B3-4447-4A55-BA89-EDF1A2D649A6}" type="presOf" srcId="{95D5BF4F-A334-4039-AB6C-540076A06EDE}" destId="{185AE4EB-C828-4680-81C8-D1810D878033}" srcOrd="1" destOrd="0" presId="urn:microsoft.com/office/officeart/2005/8/layout/vProcess5"/>
    <dgm:cxn modelId="{34562496-3440-4DF8-8890-F6640CDFA86C}" type="presParOf" srcId="{BF7D2858-56B4-48ED-BBD9-D944355DBA58}" destId="{E12AA52C-726E-4F3E-B4D7-55667E7ADE5E}" srcOrd="0" destOrd="0" presId="urn:microsoft.com/office/officeart/2005/8/layout/vProcess5"/>
    <dgm:cxn modelId="{7CC97A0C-7A0B-4BE0-9185-985B548A2B12}" type="presParOf" srcId="{BF7D2858-56B4-48ED-BBD9-D944355DBA58}" destId="{A92C2AC5-E93F-4237-B37F-A2F42499B111}" srcOrd="1" destOrd="0" presId="urn:microsoft.com/office/officeart/2005/8/layout/vProcess5"/>
    <dgm:cxn modelId="{8B8A6A79-1679-4E46-8E66-0AE5AF3C3CF3}" type="presParOf" srcId="{BF7D2858-56B4-48ED-BBD9-D944355DBA58}" destId="{34610B0E-4DFC-46B4-BA9A-21214851898C}" srcOrd="2" destOrd="0" presId="urn:microsoft.com/office/officeart/2005/8/layout/vProcess5"/>
    <dgm:cxn modelId="{C0B35010-D094-4D44-986D-39D7D25EA022}" type="presParOf" srcId="{BF7D2858-56B4-48ED-BBD9-D944355DBA58}" destId="{814D3BB6-390C-441D-9099-3CDFBC03E4BD}" srcOrd="3" destOrd="0" presId="urn:microsoft.com/office/officeart/2005/8/layout/vProcess5"/>
    <dgm:cxn modelId="{0F43CD03-5A86-4B37-AE63-8A36AD111387}" type="presParOf" srcId="{BF7D2858-56B4-48ED-BBD9-D944355DBA58}" destId="{83E8D0C5-10D2-4117-822F-168DEA6B51D6}" srcOrd="4" destOrd="0" presId="urn:microsoft.com/office/officeart/2005/8/layout/vProcess5"/>
    <dgm:cxn modelId="{536CC669-2F30-4285-A42D-1D4C9D0A266F}" type="presParOf" srcId="{BF7D2858-56B4-48ED-BBD9-D944355DBA58}" destId="{518F0EFD-14D6-4D9A-80DE-B67A3AB7E29A}" srcOrd="5" destOrd="0" presId="urn:microsoft.com/office/officeart/2005/8/layout/vProcess5"/>
    <dgm:cxn modelId="{D5A27184-2D55-4F77-9A6E-B86D4C8C1E79}" type="presParOf" srcId="{BF7D2858-56B4-48ED-BBD9-D944355DBA58}" destId="{690BC1B8-79F8-40C4-965C-FCBF23F5ED82}" srcOrd="6" destOrd="0" presId="urn:microsoft.com/office/officeart/2005/8/layout/vProcess5"/>
    <dgm:cxn modelId="{3DE1F230-134E-4C76-9599-5AB2C5FA5C6B}" type="presParOf" srcId="{BF7D2858-56B4-48ED-BBD9-D944355DBA58}" destId="{9598527A-67AE-4B3B-A628-2A624E27F54E}" srcOrd="7" destOrd="0" presId="urn:microsoft.com/office/officeart/2005/8/layout/vProcess5"/>
    <dgm:cxn modelId="{26F3E885-20BA-4D3C-8E7F-4BDF9D4FAD0A}" type="presParOf" srcId="{BF7D2858-56B4-48ED-BBD9-D944355DBA58}" destId="{9FACAA9A-7067-4628-9469-195D57BB51B6}" srcOrd="8" destOrd="0" presId="urn:microsoft.com/office/officeart/2005/8/layout/vProcess5"/>
    <dgm:cxn modelId="{E803EAA0-B091-4889-8D0E-9E94605BAEC3}" type="presParOf" srcId="{BF7D2858-56B4-48ED-BBD9-D944355DBA58}" destId="{7C4F96B9-A5D7-425A-9057-724D9FD3E81C}" srcOrd="9" destOrd="0" presId="urn:microsoft.com/office/officeart/2005/8/layout/vProcess5"/>
    <dgm:cxn modelId="{EABFA0C2-E5D5-4AFD-947E-D457EF90D4BC}" type="presParOf" srcId="{BF7D2858-56B4-48ED-BBD9-D944355DBA58}" destId="{36113BBC-F49B-4D74-BAAE-E93913D4F2A6}" srcOrd="10" destOrd="0" presId="urn:microsoft.com/office/officeart/2005/8/layout/vProcess5"/>
    <dgm:cxn modelId="{E78F5234-4832-4D83-ACA0-868DB6011E36}" type="presParOf" srcId="{BF7D2858-56B4-48ED-BBD9-D944355DBA58}" destId="{D61D17D8-D8EB-4208-9167-D513F274F910}" srcOrd="11" destOrd="0" presId="urn:microsoft.com/office/officeart/2005/8/layout/vProcess5"/>
    <dgm:cxn modelId="{4FF608C3-467D-456A-9269-5430471791C0}" type="presParOf" srcId="{BF7D2858-56B4-48ED-BBD9-D944355DBA58}" destId="{664837BC-93C8-489A-B141-B05C3D5F3F79}" srcOrd="12" destOrd="0" presId="urn:microsoft.com/office/officeart/2005/8/layout/vProcess5"/>
    <dgm:cxn modelId="{4834C6E2-BA6D-426E-A508-B641445F6FDC}" type="presParOf" srcId="{BF7D2858-56B4-48ED-BBD9-D944355DBA58}" destId="{185AE4EB-C828-4680-81C8-D1810D878033}" srcOrd="13" destOrd="0" presId="urn:microsoft.com/office/officeart/2005/8/layout/vProcess5"/>
    <dgm:cxn modelId="{4BC277A7-3F88-483F-A861-0C641F9273A7}" type="presParOf" srcId="{BF7D2858-56B4-48ED-BBD9-D944355DBA58}" destId="{EEC48172-C07F-478C-84EF-347F7D122E0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E787C8-6737-4B8E-86E5-37A04E91565B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DC7B77E5-D9BB-4044-83A0-065B5FD5DD35}" type="pres">
      <dgm:prSet presAssocID="{32E787C8-6737-4B8E-86E5-37A04E91565B}" presName="linearFlow" presStyleCnt="0">
        <dgm:presLayoutVars>
          <dgm:resizeHandles val="exact"/>
        </dgm:presLayoutVars>
      </dgm:prSet>
      <dgm:spPr/>
    </dgm:pt>
  </dgm:ptLst>
  <dgm:cxnLst>
    <dgm:cxn modelId="{D0209700-3318-47AA-87C8-7F0888B6C4E7}" type="presOf" srcId="{32E787C8-6737-4B8E-86E5-37A04E91565B}" destId="{DC7B77E5-D9BB-4044-83A0-065B5FD5DD35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E6054F-3D6A-47C3-9073-60DE9F28AEE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655D0A8-9E65-4C60-86FF-C8CC081FA2A9}">
      <dgm:prSet/>
      <dgm:spPr>
        <a:solidFill>
          <a:srgbClr val="92D05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Красочность и доступность, безопасность</a:t>
          </a:r>
        </a:p>
      </dgm:t>
    </dgm:pt>
    <dgm:pt modelId="{E17FA029-27C1-4537-A68B-4BDFBEEA0822}" type="parTrans" cxnId="{24DE6ED0-71C3-47F3-9352-0DA5D72DEB9D}">
      <dgm:prSet/>
      <dgm:spPr/>
      <dgm:t>
        <a:bodyPr/>
        <a:lstStyle/>
        <a:p>
          <a:endParaRPr lang="ru-RU"/>
        </a:p>
      </dgm:t>
    </dgm:pt>
    <dgm:pt modelId="{13704B10-DD69-42F9-B3D7-A489A31D3E85}" type="sibTrans" cxnId="{24DE6ED0-71C3-47F3-9352-0DA5D72DEB9D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F7CF32A8-5E94-4749-B68F-893E341B16C7}">
      <dgm:prSet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Обучающий материал легко усваивается детьми в игровой форме;</a:t>
          </a:r>
        </a:p>
      </dgm:t>
    </dgm:pt>
    <dgm:pt modelId="{51578E6C-5581-48E4-AFF3-7C80F7BBEF5B}" type="parTrans" cxnId="{DD6CAE69-FA20-4009-8C21-CD1C75A292D4}">
      <dgm:prSet/>
      <dgm:spPr/>
      <dgm:t>
        <a:bodyPr/>
        <a:lstStyle/>
        <a:p>
          <a:endParaRPr lang="ru-RU"/>
        </a:p>
      </dgm:t>
    </dgm:pt>
    <dgm:pt modelId="{E6150896-A317-4CCC-8241-3FF07809A044}" type="sibTrans" cxnId="{DD6CAE69-FA20-4009-8C21-CD1C75A292D4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37944EBB-A93F-4170-BFB4-967C2056112C}">
      <dgm:prSet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Удобно в использовании;</a:t>
          </a:r>
        </a:p>
      </dgm:t>
    </dgm:pt>
    <dgm:pt modelId="{38D03690-5592-4BF5-9D8F-33F1CA3FB981}" type="parTrans" cxnId="{05630739-8322-4D6F-A42B-ECF55918F5A4}">
      <dgm:prSet/>
      <dgm:spPr/>
      <dgm:t>
        <a:bodyPr/>
        <a:lstStyle/>
        <a:p>
          <a:endParaRPr lang="ru-RU"/>
        </a:p>
      </dgm:t>
    </dgm:pt>
    <dgm:pt modelId="{843F0789-AA88-437A-86E8-070F05E246FF}" type="sibTrans" cxnId="{05630739-8322-4D6F-A42B-ECF55918F5A4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98E78F38-53E9-4B6D-A776-0BBA3970D355}">
      <dgm:prSet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Соответствии возрасту и возможностям ребенка.</a:t>
          </a:r>
          <a:endParaRPr lang="ru-RU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B2A654-607F-44AA-B489-9E4640EBBE17}" type="parTrans" cxnId="{05FF2C9F-20FE-43EA-A5D3-C840343D17CB}">
      <dgm:prSet/>
      <dgm:spPr/>
      <dgm:t>
        <a:bodyPr/>
        <a:lstStyle/>
        <a:p>
          <a:endParaRPr lang="ru-RU"/>
        </a:p>
      </dgm:t>
    </dgm:pt>
    <dgm:pt modelId="{51908B85-A38B-4EB3-98E9-DCC9B659AA25}" type="sibTrans" cxnId="{05FF2C9F-20FE-43EA-A5D3-C840343D17CB}">
      <dgm:prSet/>
      <dgm:spPr/>
      <dgm:t>
        <a:bodyPr/>
        <a:lstStyle/>
        <a:p>
          <a:endParaRPr lang="ru-RU"/>
        </a:p>
      </dgm:t>
    </dgm:pt>
    <dgm:pt modelId="{A29B74CC-BB1D-41A9-B942-23DCED961D90}" type="pres">
      <dgm:prSet presAssocID="{A4E6054F-3D6A-47C3-9073-60DE9F28AEE9}" presName="Name0" presStyleCnt="0">
        <dgm:presLayoutVars>
          <dgm:dir/>
          <dgm:resizeHandles val="exact"/>
        </dgm:presLayoutVars>
      </dgm:prSet>
      <dgm:spPr/>
    </dgm:pt>
    <dgm:pt modelId="{C3D0FD0A-3C87-4B3F-AB4C-F73BA7523177}" type="pres">
      <dgm:prSet presAssocID="{3655D0A8-9E65-4C60-86FF-C8CC081FA2A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D271D-B1EB-4A34-9081-41ED5269BF9A}" type="pres">
      <dgm:prSet presAssocID="{13704B10-DD69-42F9-B3D7-A489A31D3E85}" presName="sibTrans" presStyleLbl="sibTrans2D1" presStyleIdx="0" presStyleCnt="3"/>
      <dgm:spPr/>
      <dgm:t>
        <a:bodyPr/>
        <a:lstStyle/>
        <a:p>
          <a:endParaRPr lang="ru-RU"/>
        </a:p>
      </dgm:t>
    </dgm:pt>
    <dgm:pt modelId="{CC281EDC-BDCE-4190-989D-18030DFD1BB4}" type="pres">
      <dgm:prSet presAssocID="{13704B10-DD69-42F9-B3D7-A489A31D3E8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2843D68-6433-4F37-B31D-7F30A95ADCC1}" type="pres">
      <dgm:prSet presAssocID="{F7CF32A8-5E94-4749-B68F-893E341B16C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B5141-3A64-4BB6-965A-8933B3307777}" type="pres">
      <dgm:prSet presAssocID="{E6150896-A317-4CCC-8241-3FF07809A04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E5E5E9E5-5EED-4145-852C-9FF5EFC63343}" type="pres">
      <dgm:prSet presAssocID="{E6150896-A317-4CCC-8241-3FF07809A04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BB69532D-ADAD-41CC-92A6-1C9352F9FDCC}" type="pres">
      <dgm:prSet presAssocID="{37944EBB-A93F-4170-BFB4-967C2056112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8CA82-3040-4AC5-8E0E-CCBFAF6E5796}" type="pres">
      <dgm:prSet presAssocID="{843F0789-AA88-437A-86E8-070F05E246FF}" presName="sibTrans" presStyleLbl="sibTrans2D1" presStyleIdx="2" presStyleCnt="3"/>
      <dgm:spPr/>
      <dgm:t>
        <a:bodyPr/>
        <a:lstStyle/>
        <a:p>
          <a:endParaRPr lang="ru-RU"/>
        </a:p>
      </dgm:t>
    </dgm:pt>
    <dgm:pt modelId="{4CC1EEE7-C5F3-4950-A261-4233C5177E7B}" type="pres">
      <dgm:prSet presAssocID="{843F0789-AA88-437A-86E8-070F05E246FF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8B21FE8-D1BA-41BA-8F8B-7AE01BB286BF}" type="pres">
      <dgm:prSet presAssocID="{98E78F38-53E9-4B6D-A776-0BBA3970D35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97E020-9DEC-4CA8-8B4F-5F3485185C14}" type="presOf" srcId="{E6150896-A317-4CCC-8241-3FF07809A044}" destId="{E5E5E9E5-5EED-4145-852C-9FF5EFC63343}" srcOrd="1" destOrd="0" presId="urn:microsoft.com/office/officeart/2005/8/layout/process1"/>
    <dgm:cxn modelId="{DD6CAE69-FA20-4009-8C21-CD1C75A292D4}" srcId="{A4E6054F-3D6A-47C3-9073-60DE9F28AEE9}" destId="{F7CF32A8-5E94-4749-B68F-893E341B16C7}" srcOrd="1" destOrd="0" parTransId="{51578E6C-5581-48E4-AFF3-7C80F7BBEF5B}" sibTransId="{E6150896-A317-4CCC-8241-3FF07809A044}"/>
    <dgm:cxn modelId="{05630739-8322-4D6F-A42B-ECF55918F5A4}" srcId="{A4E6054F-3D6A-47C3-9073-60DE9F28AEE9}" destId="{37944EBB-A93F-4170-BFB4-967C2056112C}" srcOrd="2" destOrd="0" parTransId="{38D03690-5592-4BF5-9D8F-33F1CA3FB981}" sibTransId="{843F0789-AA88-437A-86E8-070F05E246FF}"/>
    <dgm:cxn modelId="{86FF4A2C-4331-4FA9-9983-56F189714965}" type="presOf" srcId="{13704B10-DD69-42F9-B3D7-A489A31D3E85}" destId="{CC281EDC-BDCE-4190-989D-18030DFD1BB4}" srcOrd="1" destOrd="0" presId="urn:microsoft.com/office/officeart/2005/8/layout/process1"/>
    <dgm:cxn modelId="{4478F35D-A056-4B4A-A20D-02D8E323F0AA}" type="presOf" srcId="{F7CF32A8-5E94-4749-B68F-893E341B16C7}" destId="{F2843D68-6433-4F37-B31D-7F30A95ADCC1}" srcOrd="0" destOrd="0" presId="urn:microsoft.com/office/officeart/2005/8/layout/process1"/>
    <dgm:cxn modelId="{05FF2C9F-20FE-43EA-A5D3-C840343D17CB}" srcId="{A4E6054F-3D6A-47C3-9073-60DE9F28AEE9}" destId="{98E78F38-53E9-4B6D-A776-0BBA3970D355}" srcOrd="3" destOrd="0" parTransId="{D0B2A654-607F-44AA-B489-9E4640EBBE17}" sibTransId="{51908B85-A38B-4EB3-98E9-DCC9B659AA25}"/>
    <dgm:cxn modelId="{8F1D31A0-4C89-4FAB-BFB4-6AB749864FA9}" type="presOf" srcId="{37944EBB-A93F-4170-BFB4-967C2056112C}" destId="{BB69532D-ADAD-41CC-92A6-1C9352F9FDCC}" srcOrd="0" destOrd="0" presId="urn:microsoft.com/office/officeart/2005/8/layout/process1"/>
    <dgm:cxn modelId="{71D9BE35-E612-4352-9169-32185BC44B87}" type="presOf" srcId="{98E78F38-53E9-4B6D-A776-0BBA3970D355}" destId="{38B21FE8-D1BA-41BA-8F8B-7AE01BB286BF}" srcOrd="0" destOrd="0" presId="urn:microsoft.com/office/officeart/2005/8/layout/process1"/>
    <dgm:cxn modelId="{24DE6ED0-71C3-47F3-9352-0DA5D72DEB9D}" srcId="{A4E6054F-3D6A-47C3-9073-60DE9F28AEE9}" destId="{3655D0A8-9E65-4C60-86FF-C8CC081FA2A9}" srcOrd="0" destOrd="0" parTransId="{E17FA029-27C1-4537-A68B-4BDFBEEA0822}" sibTransId="{13704B10-DD69-42F9-B3D7-A489A31D3E85}"/>
    <dgm:cxn modelId="{07AC3212-9D9D-42C7-8B59-4CC9F13DDBFE}" type="presOf" srcId="{13704B10-DD69-42F9-B3D7-A489A31D3E85}" destId="{039D271D-B1EB-4A34-9081-41ED5269BF9A}" srcOrd="0" destOrd="0" presId="urn:microsoft.com/office/officeart/2005/8/layout/process1"/>
    <dgm:cxn modelId="{886E9044-6ADB-4CF7-ACC6-C0AD3897C4F1}" type="presOf" srcId="{3655D0A8-9E65-4C60-86FF-C8CC081FA2A9}" destId="{C3D0FD0A-3C87-4B3F-AB4C-F73BA7523177}" srcOrd="0" destOrd="0" presId="urn:microsoft.com/office/officeart/2005/8/layout/process1"/>
    <dgm:cxn modelId="{D93EE4AF-9E79-420E-AE3E-F98F18A375E6}" type="presOf" srcId="{A4E6054F-3D6A-47C3-9073-60DE9F28AEE9}" destId="{A29B74CC-BB1D-41A9-B942-23DCED961D90}" srcOrd="0" destOrd="0" presId="urn:microsoft.com/office/officeart/2005/8/layout/process1"/>
    <dgm:cxn modelId="{EB6D3223-19CF-4AB8-AD39-CB7280798A63}" type="presOf" srcId="{843F0789-AA88-437A-86E8-070F05E246FF}" destId="{4CC1EEE7-C5F3-4950-A261-4233C5177E7B}" srcOrd="1" destOrd="0" presId="urn:microsoft.com/office/officeart/2005/8/layout/process1"/>
    <dgm:cxn modelId="{92830C14-378B-40F8-BE5C-D11BC96FFF65}" type="presOf" srcId="{E6150896-A317-4CCC-8241-3FF07809A044}" destId="{DE7B5141-3A64-4BB6-965A-8933B3307777}" srcOrd="0" destOrd="0" presId="urn:microsoft.com/office/officeart/2005/8/layout/process1"/>
    <dgm:cxn modelId="{D77F942B-72BD-441A-AF0B-BDEEAA5CCF39}" type="presOf" srcId="{843F0789-AA88-437A-86E8-070F05E246FF}" destId="{AC78CA82-3040-4AC5-8E0E-CCBFAF6E5796}" srcOrd="0" destOrd="0" presId="urn:microsoft.com/office/officeart/2005/8/layout/process1"/>
    <dgm:cxn modelId="{EA3627AC-3A26-44E2-AA96-9FC02F753646}" type="presParOf" srcId="{A29B74CC-BB1D-41A9-B942-23DCED961D90}" destId="{C3D0FD0A-3C87-4B3F-AB4C-F73BA7523177}" srcOrd="0" destOrd="0" presId="urn:microsoft.com/office/officeart/2005/8/layout/process1"/>
    <dgm:cxn modelId="{82714425-0984-4AAC-BD10-B16B42323D12}" type="presParOf" srcId="{A29B74CC-BB1D-41A9-B942-23DCED961D90}" destId="{039D271D-B1EB-4A34-9081-41ED5269BF9A}" srcOrd="1" destOrd="0" presId="urn:microsoft.com/office/officeart/2005/8/layout/process1"/>
    <dgm:cxn modelId="{6B233D3E-D9E0-4E77-89E2-BB5B6589D39F}" type="presParOf" srcId="{039D271D-B1EB-4A34-9081-41ED5269BF9A}" destId="{CC281EDC-BDCE-4190-989D-18030DFD1BB4}" srcOrd="0" destOrd="0" presId="urn:microsoft.com/office/officeart/2005/8/layout/process1"/>
    <dgm:cxn modelId="{F17E8E05-59F7-4536-800F-D69EA6625AC6}" type="presParOf" srcId="{A29B74CC-BB1D-41A9-B942-23DCED961D90}" destId="{F2843D68-6433-4F37-B31D-7F30A95ADCC1}" srcOrd="2" destOrd="0" presId="urn:microsoft.com/office/officeart/2005/8/layout/process1"/>
    <dgm:cxn modelId="{FD4C6C36-9101-4318-9F33-F60EB66F6C33}" type="presParOf" srcId="{A29B74CC-BB1D-41A9-B942-23DCED961D90}" destId="{DE7B5141-3A64-4BB6-965A-8933B3307777}" srcOrd="3" destOrd="0" presId="urn:microsoft.com/office/officeart/2005/8/layout/process1"/>
    <dgm:cxn modelId="{F4C04A5B-5A12-4AD5-9869-C25F248821B5}" type="presParOf" srcId="{DE7B5141-3A64-4BB6-965A-8933B3307777}" destId="{E5E5E9E5-5EED-4145-852C-9FF5EFC63343}" srcOrd="0" destOrd="0" presId="urn:microsoft.com/office/officeart/2005/8/layout/process1"/>
    <dgm:cxn modelId="{EE11EB01-D33D-4DA2-A0B3-F9D6A14595FD}" type="presParOf" srcId="{A29B74CC-BB1D-41A9-B942-23DCED961D90}" destId="{BB69532D-ADAD-41CC-92A6-1C9352F9FDCC}" srcOrd="4" destOrd="0" presId="urn:microsoft.com/office/officeart/2005/8/layout/process1"/>
    <dgm:cxn modelId="{32D993A1-DD7B-4250-9A10-D1120FB8B59E}" type="presParOf" srcId="{A29B74CC-BB1D-41A9-B942-23DCED961D90}" destId="{AC78CA82-3040-4AC5-8E0E-CCBFAF6E5796}" srcOrd="5" destOrd="0" presId="urn:microsoft.com/office/officeart/2005/8/layout/process1"/>
    <dgm:cxn modelId="{2233C771-2953-4247-8646-B22478947B2F}" type="presParOf" srcId="{AC78CA82-3040-4AC5-8E0E-CCBFAF6E5796}" destId="{4CC1EEE7-C5F3-4950-A261-4233C5177E7B}" srcOrd="0" destOrd="0" presId="urn:microsoft.com/office/officeart/2005/8/layout/process1"/>
    <dgm:cxn modelId="{457F9CC4-173C-456A-92BC-A5EE6F838497}" type="presParOf" srcId="{A29B74CC-BB1D-41A9-B942-23DCED961D90}" destId="{38B21FE8-D1BA-41BA-8F8B-7AE01BB286B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3E0E51-C879-4034-9B25-2070C5C80CD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D3BB19-05F5-4CFB-8828-B86BD38CCE80}">
      <dgm:prSet/>
      <dgm:spPr>
        <a:solidFill>
          <a:srgbClr val="FFFF00"/>
        </a:solidFill>
      </dgm:spPr>
      <dgm:t>
        <a:bodyPr/>
        <a:lstStyle/>
        <a:p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Первый вариант </a:t>
          </a:r>
          <a:endParaRPr lang="ru-RU" dirty="0"/>
        </a:p>
      </dgm:t>
    </dgm:pt>
    <dgm:pt modelId="{913A46A5-FB7A-43D7-8006-A4C54B2860FA}" type="parTrans" cxnId="{892A07D9-E505-4BC3-B969-7584CE463B0B}">
      <dgm:prSet/>
      <dgm:spPr/>
      <dgm:t>
        <a:bodyPr/>
        <a:lstStyle/>
        <a:p>
          <a:endParaRPr lang="ru-RU"/>
        </a:p>
      </dgm:t>
    </dgm:pt>
    <dgm:pt modelId="{CA1104CC-B53C-4FA3-A7F8-F9866031F4B3}" type="sibTrans" cxnId="{892A07D9-E505-4BC3-B969-7584CE463B0B}">
      <dgm:prSet/>
      <dgm:spPr/>
      <dgm:t>
        <a:bodyPr/>
        <a:lstStyle/>
        <a:p>
          <a:endParaRPr lang="ru-RU"/>
        </a:p>
      </dgm:t>
    </dgm:pt>
    <dgm:pt modelId="{634EFE59-A25B-4E55-B3D8-4928160EAB3F}">
      <dgm:prSet/>
      <dgm:spPr>
        <a:solidFill>
          <a:srgbClr val="FFFF00"/>
        </a:solidFill>
      </dgm:spPr>
      <dgm:t>
        <a:bodyPr/>
        <a:lstStyle/>
        <a:p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Второй вариант </a:t>
          </a:r>
          <a:endParaRPr lang="ru-RU" dirty="0"/>
        </a:p>
      </dgm:t>
    </dgm:pt>
    <dgm:pt modelId="{C520E7FB-1937-4ECA-93FD-CC33D0D9A2F9}" type="parTrans" cxnId="{4F0D656A-9961-40E2-98D7-2F10FAD9F360}">
      <dgm:prSet/>
      <dgm:spPr/>
      <dgm:t>
        <a:bodyPr/>
        <a:lstStyle/>
        <a:p>
          <a:endParaRPr lang="ru-RU"/>
        </a:p>
      </dgm:t>
    </dgm:pt>
    <dgm:pt modelId="{6EB7D3F6-A088-4A4C-BC13-7A02468E4E8C}" type="sibTrans" cxnId="{4F0D656A-9961-40E2-98D7-2F10FAD9F360}">
      <dgm:prSet/>
      <dgm:spPr/>
      <dgm:t>
        <a:bodyPr/>
        <a:lstStyle/>
        <a:p>
          <a:endParaRPr lang="ru-RU"/>
        </a:p>
      </dgm:t>
    </dgm:pt>
    <dgm:pt modelId="{6C80833F-4097-4D87-A557-DB904D7AE229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«Угадай слово» </a:t>
          </a:r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дети по собранной схеме звуков должны найти подходящую картинку или придумать слово.</a:t>
          </a:r>
          <a:endParaRPr lang="ru-RU" dirty="0"/>
        </a:p>
      </dgm:t>
    </dgm:pt>
    <dgm:pt modelId="{94CF7812-EB6F-4320-A407-A7977D174AFE}" type="parTrans" cxnId="{CDEF72AA-266C-4FC4-AA87-43AA96588DEB}">
      <dgm:prSet/>
      <dgm:spPr/>
      <dgm:t>
        <a:bodyPr/>
        <a:lstStyle/>
        <a:p>
          <a:endParaRPr lang="ru-RU"/>
        </a:p>
      </dgm:t>
    </dgm:pt>
    <dgm:pt modelId="{B398045C-2D29-47C1-9732-BF989A65AD50}" type="sibTrans" cxnId="{CDEF72AA-266C-4FC4-AA87-43AA96588DEB}">
      <dgm:prSet/>
      <dgm:spPr/>
      <dgm:t>
        <a:bodyPr/>
        <a:lstStyle/>
        <a:p>
          <a:endParaRPr lang="ru-RU"/>
        </a:p>
      </dgm:t>
    </dgm:pt>
    <dgm:pt modelId="{A7448838-E69D-413A-9DFE-E799D6AE12C1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«Собери змейку» </a:t>
          </a:r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по заданной картинке дети составляют звуковой состав слова.   </a:t>
          </a:r>
          <a:endParaRPr lang="ru-RU" dirty="0"/>
        </a:p>
      </dgm:t>
    </dgm:pt>
    <dgm:pt modelId="{1412E53C-D06D-43FD-B32F-44572BA62FB2}" type="parTrans" cxnId="{3D960CFB-1997-4FC7-A6A5-FEF91601AC51}">
      <dgm:prSet/>
      <dgm:spPr/>
      <dgm:t>
        <a:bodyPr/>
        <a:lstStyle/>
        <a:p>
          <a:endParaRPr lang="ru-RU"/>
        </a:p>
      </dgm:t>
    </dgm:pt>
    <dgm:pt modelId="{586526E2-BF4E-4322-AD45-EF8105CD3896}" type="sibTrans" cxnId="{3D960CFB-1997-4FC7-A6A5-FEF91601AC51}">
      <dgm:prSet/>
      <dgm:spPr/>
      <dgm:t>
        <a:bodyPr/>
        <a:lstStyle/>
        <a:p>
          <a:endParaRPr lang="ru-RU"/>
        </a:p>
      </dgm:t>
    </dgm:pt>
    <dgm:pt modelId="{CD9ABABE-CD4C-4BE2-98FB-CD7D3D113519}" type="pres">
      <dgm:prSet presAssocID="{C83E0E51-C879-4034-9B25-2070C5C80CD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34F38F-906B-4C77-88D7-269B452C091C}" type="pres">
      <dgm:prSet presAssocID="{9BD3BB19-05F5-4CFB-8828-B86BD38CCE80}" presName="linNode" presStyleCnt="0"/>
      <dgm:spPr/>
    </dgm:pt>
    <dgm:pt modelId="{C862479F-F361-4DBC-9530-3EF5E94A62B5}" type="pres">
      <dgm:prSet presAssocID="{9BD3BB19-05F5-4CFB-8828-B86BD38CCE80}" presName="parentShp" presStyleLbl="node1" presStyleIdx="0" presStyleCnt="2" custScaleX="75824" custScaleY="70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F83AB-75EE-4F52-8D70-79209523F1DA}" type="pres">
      <dgm:prSet presAssocID="{9BD3BB19-05F5-4CFB-8828-B86BD38CCE80}" presName="childShp" presStyleLbl="bgAccFollowNode1" presStyleIdx="0" presStyleCnt="2" custScaleX="82418" custScaleY="83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82185-49F9-448E-9B31-9FFE0DBA2796}" type="pres">
      <dgm:prSet presAssocID="{CA1104CC-B53C-4FA3-A7F8-F9866031F4B3}" presName="spacing" presStyleCnt="0"/>
      <dgm:spPr/>
    </dgm:pt>
    <dgm:pt modelId="{60A61FC9-C803-41FC-8245-C38AA899D3E6}" type="pres">
      <dgm:prSet presAssocID="{634EFE59-A25B-4E55-B3D8-4928160EAB3F}" presName="linNode" presStyleCnt="0"/>
      <dgm:spPr/>
    </dgm:pt>
    <dgm:pt modelId="{A095ADEC-73CB-4670-9E79-3961347F0CB9}" type="pres">
      <dgm:prSet presAssocID="{634EFE59-A25B-4E55-B3D8-4928160EAB3F}" presName="parentShp" presStyleLbl="node1" presStyleIdx="1" presStyleCnt="2" custScaleX="79121" custScaleY="69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78B327-9CA6-47D8-A8AE-B2BEB32D6735}" type="pres">
      <dgm:prSet presAssocID="{634EFE59-A25B-4E55-B3D8-4928160EAB3F}" presName="childShp" presStyleLbl="bgAccFollowNode1" presStyleIdx="1" presStyleCnt="2" custScaleX="83150" custScaleY="84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10A394-F7E8-41ED-AC72-BEF933F26D85}" type="presOf" srcId="{9BD3BB19-05F5-4CFB-8828-B86BD38CCE80}" destId="{C862479F-F361-4DBC-9530-3EF5E94A62B5}" srcOrd="0" destOrd="0" presId="urn:microsoft.com/office/officeart/2005/8/layout/vList6"/>
    <dgm:cxn modelId="{8C137C4F-D25C-4911-8C38-4AF61A1CF29C}" type="presOf" srcId="{634EFE59-A25B-4E55-B3D8-4928160EAB3F}" destId="{A095ADEC-73CB-4670-9E79-3961347F0CB9}" srcOrd="0" destOrd="0" presId="urn:microsoft.com/office/officeart/2005/8/layout/vList6"/>
    <dgm:cxn modelId="{EB4F2671-A070-4915-A127-FC239AE17EC0}" type="presOf" srcId="{6C80833F-4097-4D87-A557-DB904D7AE229}" destId="{F76F83AB-75EE-4F52-8D70-79209523F1DA}" srcOrd="0" destOrd="0" presId="urn:microsoft.com/office/officeart/2005/8/layout/vList6"/>
    <dgm:cxn modelId="{CDEF72AA-266C-4FC4-AA87-43AA96588DEB}" srcId="{9BD3BB19-05F5-4CFB-8828-B86BD38CCE80}" destId="{6C80833F-4097-4D87-A557-DB904D7AE229}" srcOrd="0" destOrd="0" parTransId="{94CF7812-EB6F-4320-A407-A7977D174AFE}" sibTransId="{B398045C-2D29-47C1-9732-BF989A65AD50}"/>
    <dgm:cxn modelId="{B638A355-90C1-435D-A690-EE9E75820E00}" type="presOf" srcId="{C83E0E51-C879-4034-9B25-2070C5C80CDC}" destId="{CD9ABABE-CD4C-4BE2-98FB-CD7D3D113519}" srcOrd="0" destOrd="0" presId="urn:microsoft.com/office/officeart/2005/8/layout/vList6"/>
    <dgm:cxn modelId="{298BD12E-619E-409A-AD6A-5664F66BD972}" type="presOf" srcId="{A7448838-E69D-413A-9DFE-E799D6AE12C1}" destId="{1578B327-9CA6-47D8-A8AE-B2BEB32D6735}" srcOrd="0" destOrd="0" presId="urn:microsoft.com/office/officeart/2005/8/layout/vList6"/>
    <dgm:cxn modelId="{4F0D656A-9961-40E2-98D7-2F10FAD9F360}" srcId="{C83E0E51-C879-4034-9B25-2070C5C80CDC}" destId="{634EFE59-A25B-4E55-B3D8-4928160EAB3F}" srcOrd="1" destOrd="0" parTransId="{C520E7FB-1937-4ECA-93FD-CC33D0D9A2F9}" sibTransId="{6EB7D3F6-A088-4A4C-BC13-7A02468E4E8C}"/>
    <dgm:cxn modelId="{3D960CFB-1997-4FC7-A6A5-FEF91601AC51}" srcId="{634EFE59-A25B-4E55-B3D8-4928160EAB3F}" destId="{A7448838-E69D-413A-9DFE-E799D6AE12C1}" srcOrd="0" destOrd="0" parTransId="{1412E53C-D06D-43FD-B32F-44572BA62FB2}" sibTransId="{586526E2-BF4E-4322-AD45-EF8105CD3896}"/>
    <dgm:cxn modelId="{892A07D9-E505-4BC3-B969-7584CE463B0B}" srcId="{C83E0E51-C879-4034-9B25-2070C5C80CDC}" destId="{9BD3BB19-05F5-4CFB-8828-B86BD38CCE80}" srcOrd="0" destOrd="0" parTransId="{913A46A5-FB7A-43D7-8006-A4C54B2860FA}" sibTransId="{CA1104CC-B53C-4FA3-A7F8-F9866031F4B3}"/>
    <dgm:cxn modelId="{9F6FFF4D-F062-4D3B-A4DC-4186B4ACD867}" type="presParOf" srcId="{CD9ABABE-CD4C-4BE2-98FB-CD7D3D113519}" destId="{B634F38F-906B-4C77-88D7-269B452C091C}" srcOrd="0" destOrd="0" presId="urn:microsoft.com/office/officeart/2005/8/layout/vList6"/>
    <dgm:cxn modelId="{78AB703B-D1E5-47C6-9D61-5E2622B4049A}" type="presParOf" srcId="{B634F38F-906B-4C77-88D7-269B452C091C}" destId="{C862479F-F361-4DBC-9530-3EF5E94A62B5}" srcOrd="0" destOrd="0" presId="urn:microsoft.com/office/officeart/2005/8/layout/vList6"/>
    <dgm:cxn modelId="{64203824-F7A1-4116-9BCC-DB6C58C7001F}" type="presParOf" srcId="{B634F38F-906B-4C77-88D7-269B452C091C}" destId="{F76F83AB-75EE-4F52-8D70-79209523F1DA}" srcOrd="1" destOrd="0" presId="urn:microsoft.com/office/officeart/2005/8/layout/vList6"/>
    <dgm:cxn modelId="{EC114DBB-829E-4EF4-B9A1-533C6059E61A}" type="presParOf" srcId="{CD9ABABE-CD4C-4BE2-98FB-CD7D3D113519}" destId="{1FF82185-49F9-448E-9B31-9FFE0DBA2796}" srcOrd="1" destOrd="0" presId="urn:microsoft.com/office/officeart/2005/8/layout/vList6"/>
    <dgm:cxn modelId="{2BC9227B-8796-4673-B741-8686BE63D4F1}" type="presParOf" srcId="{CD9ABABE-CD4C-4BE2-98FB-CD7D3D113519}" destId="{60A61FC9-C803-41FC-8245-C38AA899D3E6}" srcOrd="2" destOrd="0" presId="urn:microsoft.com/office/officeart/2005/8/layout/vList6"/>
    <dgm:cxn modelId="{A738F86C-AB1B-4F2C-ABAC-1CB7014A64AA}" type="presParOf" srcId="{60A61FC9-C803-41FC-8245-C38AA899D3E6}" destId="{A095ADEC-73CB-4670-9E79-3961347F0CB9}" srcOrd="0" destOrd="0" presId="urn:microsoft.com/office/officeart/2005/8/layout/vList6"/>
    <dgm:cxn modelId="{F9B58594-53C9-4842-B854-C17A4BF1C4B7}" type="presParOf" srcId="{60A61FC9-C803-41FC-8245-C38AA899D3E6}" destId="{1578B327-9CA6-47D8-A8AE-B2BEB32D673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36698C-E90F-4A11-A663-DD532DDBC22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FBBE96-C02E-4F89-A439-A92928398D2E}" type="pres">
      <dgm:prSet presAssocID="{9B36698C-E90F-4A11-A663-DD532DDBC22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8AE5BF2F-CFCC-4E11-A976-5977D325BC7B}" type="presOf" srcId="{9B36698C-E90F-4A11-A663-DD532DDBC220}" destId="{50FBBE96-C02E-4F89-A439-A92928398D2E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BA13AAF-CD75-40AC-947A-9112B1E5159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BD9E6F-93A7-4140-A866-E4574AC2C899}" type="pres">
      <dgm:prSet presAssocID="{5BA13AAF-CD75-40AC-947A-9112B1E515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FBE8CED4-C149-4A18-9434-64A5395EE4EF}" type="presOf" srcId="{5BA13AAF-CD75-40AC-947A-9112B1E51592}" destId="{9FBD9E6F-93A7-4140-A866-E4574AC2C899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24843C-8334-4064-9424-E46C3C95F01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BC5B61-D18C-4F4B-BD8A-61A2EDE906CE}">
      <dgm:prSet phldrT="[Текст]" phldr="1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0E2F8F0C-87F3-4327-9026-6C387A8CC848}" type="parTrans" cxnId="{1F6CC401-E77D-4B3E-800F-B40E4F8E7529}">
      <dgm:prSet/>
      <dgm:spPr/>
      <dgm:t>
        <a:bodyPr/>
        <a:lstStyle/>
        <a:p>
          <a:endParaRPr lang="ru-RU"/>
        </a:p>
      </dgm:t>
    </dgm:pt>
    <dgm:pt modelId="{F30246C7-04B2-4261-B8DE-C7B1A54BE14D}" type="sibTrans" cxnId="{1F6CC401-E77D-4B3E-800F-B40E4F8E7529}">
      <dgm:prSet/>
      <dgm:spPr/>
      <dgm:t>
        <a:bodyPr/>
        <a:lstStyle/>
        <a:p>
          <a:endParaRPr lang="ru-RU"/>
        </a:p>
      </dgm:t>
    </dgm:pt>
    <dgm:pt modelId="{F37397A7-CE02-4B63-8950-2DE6953D3E9E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Активизация интереса детей к занятиям;</a:t>
          </a:r>
          <a:endParaRPr lang="ru-RU" dirty="0"/>
        </a:p>
      </dgm:t>
    </dgm:pt>
    <dgm:pt modelId="{500E1BC5-E39F-45E9-A6E9-B58BF5C4FA63}" type="parTrans" cxnId="{A3053C3C-8D15-4AA4-B782-2209B40807D1}">
      <dgm:prSet/>
      <dgm:spPr/>
      <dgm:t>
        <a:bodyPr/>
        <a:lstStyle/>
        <a:p>
          <a:endParaRPr lang="ru-RU"/>
        </a:p>
      </dgm:t>
    </dgm:pt>
    <dgm:pt modelId="{E09D2A82-752B-4714-AF0A-9F4184A6B7DE}" type="sibTrans" cxnId="{A3053C3C-8D15-4AA4-B782-2209B40807D1}">
      <dgm:prSet/>
      <dgm:spPr/>
      <dgm:t>
        <a:bodyPr/>
        <a:lstStyle/>
        <a:p>
          <a:endParaRPr lang="ru-RU"/>
        </a:p>
      </dgm:t>
    </dgm:pt>
    <dgm:pt modelId="{640CC043-30A5-47E7-B1D3-D68136402B2C}">
      <dgm:prSet phldrT="[Текст]" phldr="1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EE7B8B1A-CF98-4881-B07D-A69BC5388F9E}" type="parTrans" cxnId="{F2369AB3-FC38-4366-8243-3E9C827B64B7}">
      <dgm:prSet/>
      <dgm:spPr/>
      <dgm:t>
        <a:bodyPr/>
        <a:lstStyle/>
        <a:p>
          <a:endParaRPr lang="ru-RU"/>
        </a:p>
      </dgm:t>
    </dgm:pt>
    <dgm:pt modelId="{ECAA290F-32D7-445C-9202-CBCD2C967A57}" type="sibTrans" cxnId="{F2369AB3-FC38-4366-8243-3E9C827B64B7}">
      <dgm:prSet/>
      <dgm:spPr/>
      <dgm:t>
        <a:bodyPr/>
        <a:lstStyle/>
        <a:p>
          <a:endParaRPr lang="ru-RU"/>
        </a:p>
      </dgm:t>
    </dgm:pt>
    <dgm:pt modelId="{8C918A2A-9C69-48BF-B020-73B5FC908E56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Успешное овладение навыками фонематического анализа и синтеза;</a:t>
          </a:r>
        </a:p>
        <a:p>
          <a:pPr marL="114300" indent="0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8C6D787D-4816-47A7-8854-AB3DBF136736}" type="parTrans" cxnId="{7091F5FE-DE24-4CC4-886C-2CD86017D701}">
      <dgm:prSet/>
      <dgm:spPr/>
      <dgm:t>
        <a:bodyPr/>
        <a:lstStyle/>
        <a:p>
          <a:endParaRPr lang="ru-RU"/>
        </a:p>
      </dgm:t>
    </dgm:pt>
    <dgm:pt modelId="{DB9E506F-E928-4A94-9675-85BE8F7BB2BD}" type="sibTrans" cxnId="{7091F5FE-DE24-4CC4-886C-2CD86017D701}">
      <dgm:prSet/>
      <dgm:spPr/>
      <dgm:t>
        <a:bodyPr/>
        <a:lstStyle/>
        <a:p>
          <a:endParaRPr lang="ru-RU"/>
        </a:p>
      </dgm:t>
    </dgm:pt>
    <dgm:pt modelId="{91FEBFD0-C750-4F96-B911-3F76D6E5BE25}">
      <dgm:prSet phldrT="[Текст]" phldr="1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93F2924E-34D0-456A-8265-372E9318EB99}" type="parTrans" cxnId="{DB187A3D-67C3-4ADA-915E-1C8BE1874236}">
      <dgm:prSet/>
      <dgm:spPr/>
      <dgm:t>
        <a:bodyPr/>
        <a:lstStyle/>
        <a:p>
          <a:endParaRPr lang="ru-RU"/>
        </a:p>
      </dgm:t>
    </dgm:pt>
    <dgm:pt modelId="{4A99993C-F708-47A1-BF87-AD43BE7C12DB}" type="sibTrans" cxnId="{DB187A3D-67C3-4ADA-915E-1C8BE1874236}">
      <dgm:prSet/>
      <dgm:spPr/>
      <dgm:t>
        <a:bodyPr/>
        <a:lstStyle/>
        <a:p>
          <a:endParaRPr lang="ru-RU"/>
        </a:p>
      </dgm:t>
    </dgm:pt>
    <dgm:pt modelId="{03BD7610-7706-46A5-A364-99001CF1DDD9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процессе выполнения игровых заданий у детей формируется четкий образ звука</a:t>
          </a:r>
          <a:endParaRPr lang="ru-RU" dirty="0"/>
        </a:p>
      </dgm:t>
    </dgm:pt>
    <dgm:pt modelId="{235C6507-83C5-4442-8781-0A4A6C47C168}" type="parTrans" cxnId="{08100B2A-3680-40A7-8E07-9B6E7DA5A10A}">
      <dgm:prSet/>
      <dgm:spPr/>
      <dgm:t>
        <a:bodyPr/>
        <a:lstStyle/>
        <a:p>
          <a:endParaRPr lang="ru-RU"/>
        </a:p>
      </dgm:t>
    </dgm:pt>
    <dgm:pt modelId="{01055415-6AA8-4F2A-9A72-1EC7151B7171}" type="sibTrans" cxnId="{08100B2A-3680-40A7-8E07-9B6E7DA5A10A}">
      <dgm:prSet/>
      <dgm:spPr/>
      <dgm:t>
        <a:bodyPr/>
        <a:lstStyle/>
        <a:p>
          <a:endParaRPr lang="ru-RU"/>
        </a:p>
      </dgm:t>
    </dgm:pt>
    <dgm:pt modelId="{5FA3A90E-0475-447B-870E-9DEA9206780A}">
      <dgm:prSet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Устойчивость и произвольность психологических процессов</a:t>
          </a:r>
          <a:endParaRPr lang="ru-RU" dirty="0"/>
        </a:p>
      </dgm:t>
    </dgm:pt>
    <dgm:pt modelId="{E02BD17B-B13A-4C50-8EEA-3646528CD3E3}" type="parTrans" cxnId="{089AF911-401F-4839-AD8E-E6055D9C7A44}">
      <dgm:prSet/>
      <dgm:spPr/>
      <dgm:t>
        <a:bodyPr/>
        <a:lstStyle/>
        <a:p>
          <a:endParaRPr lang="ru-RU"/>
        </a:p>
      </dgm:t>
    </dgm:pt>
    <dgm:pt modelId="{8FBD70E5-0636-43CF-9561-01319D26AB9F}" type="sibTrans" cxnId="{089AF911-401F-4839-AD8E-E6055D9C7A44}">
      <dgm:prSet/>
      <dgm:spPr/>
      <dgm:t>
        <a:bodyPr/>
        <a:lstStyle/>
        <a:p>
          <a:endParaRPr lang="ru-RU"/>
        </a:p>
      </dgm:t>
    </dgm:pt>
    <dgm:pt modelId="{BC11000C-1810-4513-80E1-AA8118F206BB}">
      <dgm:prSet/>
      <dgm:spPr>
        <a:solidFill>
          <a:srgbClr val="FFC000"/>
        </a:solidFill>
      </dgm:spPr>
      <dgm:t>
        <a:bodyPr/>
        <a:lstStyle/>
        <a:p>
          <a:endParaRPr lang="ru-RU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10B94E-404B-4B84-AFEC-54ED1D5BDD8D}" type="sibTrans" cxnId="{937A9393-657E-4871-9A64-4DB705CC758A}">
      <dgm:prSet/>
      <dgm:spPr/>
      <dgm:t>
        <a:bodyPr/>
        <a:lstStyle/>
        <a:p>
          <a:endParaRPr lang="ru-RU"/>
        </a:p>
      </dgm:t>
    </dgm:pt>
    <dgm:pt modelId="{D6525D7E-6712-48E3-A1D8-A6AA4FB5C2DC}" type="parTrans" cxnId="{937A9393-657E-4871-9A64-4DB705CC758A}">
      <dgm:prSet/>
      <dgm:spPr/>
      <dgm:t>
        <a:bodyPr/>
        <a:lstStyle/>
        <a:p>
          <a:endParaRPr lang="ru-RU"/>
        </a:p>
      </dgm:t>
    </dgm:pt>
    <dgm:pt modelId="{A5DDA6A9-1313-4303-990E-1E088446C015}" type="pres">
      <dgm:prSet presAssocID="{C324843C-8334-4064-9424-E46C3C95F01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F59C7B-6713-4627-ADD9-EFC1D2DB0106}" type="pres">
      <dgm:prSet presAssocID="{70BC5B61-D18C-4F4B-BD8A-61A2EDE906CE}" presName="composite" presStyleCnt="0"/>
      <dgm:spPr/>
    </dgm:pt>
    <dgm:pt modelId="{19AB4922-CD4E-4ED1-BD19-3543846C1E1C}" type="pres">
      <dgm:prSet presAssocID="{70BC5B61-D18C-4F4B-BD8A-61A2EDE906C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90621-B2BD-46C7-81C1-0CDE9118FBAF}" type="pres">
      <dgm:prSet presAssocID="{70BC5B61-D18C-4F4B-BD8A-61A2EDE906CE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441CD7-3463-44F1-BD92-26BE7D025503}" type="pres">
      <dgm:prSet presAssocID="{F30246C7-04B2-4261-B8DE-C7B1A54BE14D}" presName="sp" presStyleCnt="0"/>
      <dgm:spPr/>
    </dgm:pt>
    <dgm:pt modelId="{D6FDE430-E127-4CC8-9328-7FD5B82CB1E0}" type="pres">
      <dgm:prSet presAssocID="{640CC043-30A5-47E7-B1D3-D68136402B2C}" presName="composite" presStyleCnt="0"/>
      <dgm:spPr/>
    </dgm:pt>
    <dgm:pt modelId="{F1448993-AE55-4605-B91E-9BBF88786C5F}" type="pres">
      <dgm:prSet presAssocID="{640CC043-30A5-47E7-B1D3-D68136402B2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D44E9B-8302-457E-B4DE-8125146CE4ED}" type="pres">
      <dgm:prSet presAssocID="{640CC043-30A5-47E7-B1D3-D68136402B2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0E5A8-A0A5-482D-9800-B9FF932038F0}" type="pres">
      <dgm:prSet presAssocID="{ECAA290F-32D7-445C-9202-CBCD2C967A57}" presName="sp" presStyleCnt="0"/>
      <dgm:spPr/>
    </dgm:pt>
    <dgm:pt modelId="{B87E623B-F103-4C6B-B6A1-2D1BE160FA6F}" type="pres">
      <dgm:prSet presAssocID="{91FEBFD0-C750-4F96-B911-3F76D6E5BE25}" presName="composite" presStyleCnt="0"/>
      <dgm:spPr/>
    </dgm:pt>
    <dgm:pt modelId="{DA91E4E0-1D90-4AF2-9D18-3BBF7A85117F}" type="pres">
      <dgm:prSet presAssocID="{91FEBFD0-C750-4F96-B911-3F76D6E5BE2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8FDE3-A5BA-4771-8151-09319F344B26}" type="pres">
      <dgm:prSet presAssocID="{91FEBFD0-C750-4F96-B911-3F76D6E5BE25}" presName="descendantText" presStyleLbl="alignAcc1" presStyleIdx="2" presStyleCnt="4" custLinFactNeighborY="-1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8D8A0-0311-4CC0-BAC8-56E04BB8A305}" type="pres">
      <dgm:prSet presAssocID="{4A99993C-F708-47A1-BF87-AD43BE7C12DB}" presName="sp" presStyleCnt="0"/>
      <dgm:spPr/>
    </dgm:pt>
    <dgm:pt modelId="{CDF8D628-9BB1-4FD5-B721-03F1A548CDAC}" type="pres">
      <dgm:prSet presAssocID="{BC11000C-1810-4513-80E1-AA8118F206BB}" presName="composite" presStyleCnt="0"/>
      <dgm:spPr/>
    </dgm:pt>
    <dgm:pt modelId="{1B2492D2-9A53-469B-BF19-17A5BB485837}" type="pres">
      <dgm:prSet presAssocID="{BC11000C-1810-4513-80E1-AA8118F206B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651765-DE49-49A2-A1BE-D7372E18F2CA}" type="pres">
      <dgm:prSet presAssocID="{BC11000C-1810-4513-80E1-AA8118F206B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369AB3-FC38-4366-8243-3E9C827B64B7}" srcId="{C324843C-8334-4064-9424-E46C3C95F019}" destId="{640CC043-30A5-47E7-B1D3-D68136402B2C}" srcOrd="1" destOrd="0" parTransId="{EE7B8B1A-CF98-4881-B07D-A69BC5388F9E}" sibTransId="{ECAA290F-32D7-445C-9202-CBCD2C967A57}"/>
    <dgm:cxn modelId="{860034C1-3779-4C89-9F2E-8F79F3643F84}" type="presOf" srcId="{640CC043-30A5-47E7-B1D3-D68136402B2C}" destId="{F1448993-AE55-4605-B91E-9BBF88786C5F}" srcOrd="0" destOrd="0" presId="urn:microsoft.com/office/officeart/2005/8/layout/chevron2"/>
    <dgm:cxn modelId="{50CAB548-9689-44CF-87A2-C51F12B28D00}" type="presOf" srcId="{C324843C-8334-4064-9424-E46C3C95F019}" destId="{A5DDA6A9-1313-4303-990E-1E088446C015}" srcOrd="0" destOrd="0" presId="urn:microsoft.com/office/officeart/2005/8/layout/chevron2"/>
    <dgm:cxn modelId="{7091F5FE-DE24-4CC4-886C-2CD86017D701}" srcId="{640CC043-30A5-47E7-B1D3-D68136402B2C}" destId="{8C918A2A-9C69-48BF-B020-73B5FC908E56}" srcOrd="0" destOrd="0" parTransId="{8C6D787D-4816-47A7-8854-AB3DBF136736}" sibTransId="{DB9E506F-E928-4A94-9675-85BE8F7BB2BD}"/>
    <dgm:cxn modelId="{1F6CC401-E77D-4B3E-800F-B40E4F8E7529}" srcId="{C324843C-8334-4064-9424-E46C3C95F019}" destId="{70BC5B61-D18C-4F4B-BD8A-61A2EDE906CE}" srcOrd="0" destOrd="0" parTransId="{0E2F8F0C-87F3-4327-9026-6C387A8CC848}" sibTransId="{F30246C7-04B2-4261-B8DE-C7B1A54BE14D}"/>
    <dgm:cxn modelId="{DB187A3D-67C3-4ADA-915E-1C8BE1874236}" srcId="{C324843C-8334-4064-9424-E46C3C95F019}" destId="{91FEBFD0-C750-4F96-B911-3F76D6E5BE25}" srcOrd="2" destOrd="0" parTransId="{93F2924E-34D0-456A-8265-372E9318EB99}" sibTransId="{4A99993C-F708-47A1-BF87-AD43BE7C12DB}"/>
    <dgm:cxn modelId="{2DB912E8-8E41-4061-AF23-5460010A030F}" type="presOf" srcId="{8C918A2A-9C69-48BF-B020-73B5FC908E56}" destId="{1BD44E9B-8302-457E-B4DE-8125146CE4ED}" srcOrd="0" destOrd="0" presId="urn:microsoft.com/office/officeart/2005/8/layout/chevron2"/>
    <dgm:cxn modelId="{08100B2A-3680-40A7-8E07-9B6E7DA5A10A}" srcId="{91FEBFD0-C750-4F96-B911-3F76D6E5BE25}" destId="{03BD7610-7706-46A5-A364-99001CF1DDD9}" srcOrd="0" destOrd="0" parTransId="{235C6507-83C5-4442-8781-0A4A6C47C168}" sibTransId="{01055415-6AA8-4F2A-9A72-1EC7151B7171}"/>
    <dgm:cxn modelId="{495AE89A-DD4A-471F-9515-709ED646808A}" type="presOf" srcId="{BC11000C-1810-4513-80E1-AA8118F206BB}" destId="{1B2492D2-9A53-469B-BF19-17A5BB485837}" srcOrd="0" destOrd="0" presId="urn:microsoft.com/office/officeart/2005/8/layout/chevron2"/>
    <dgm:cxn modelId="{937A9393-657E-4871-9A64-4DB705CC758A}" srcId="{C324843C-8334-4064-9424-E46C3C95F019}" destId="{BC11000C-1810-4513-80E1-AA8118F206BB}" srcOrd="3" destOrd="0" parTransId="{D6525D7E-6712-48E3-A1D8-A6AA4FB5C2DC}" sibTransId="{5610B94E-404B-4B84-AFEC-54ED1D5BDD8D}"/>
    <dgm:cxn modelId="{781B75A7-CE25-4136-ADA7-C7855544CF97}" type="presOf" srcId="{F37397A7-CE02-4B63-8950-2DE6953D3E9E}" destId="{28790621-B2BD-46C7-81C1-0CDE9118FBAF}" srcOrd="0" destOrd="0" presId="urn:microsoft.com/office/officeart/2005/8/layout/chevron2"/>
    <dgm:cxn modelId="{089AF911-401F-4839-AD8E-E6055D9C7A44}" srcId="{BC11000C-1810-4513-80E1-AA8118F206BB}" destId="{5FA3A90E-0475-447B-870E-9DEA9206780A}" srcOrd="0" destOrd="0" parTransId="{E02BD17B-B13A-4C50-8EEA-3646528CD3E3}" sibTransId="{8FBD70E5-0636-43CF-9561-01319D26AB9F}"/>
    <dgm:cxn modelId="{D3BB500D-509E-4951-BBE3-417A080E4795}" type="presOf" srcId="{70BC5B61-D18C-4F4B-BD8A-61A2EDE906CE}" destId="{19AB4922-CD4E-4ED1-BD19-3543846C1E1C}" srcOrd="0" destOrd="0" presId="urn:microsoft.com/office/officeart/2005/8/layout/chevron2"/>
    <dgm:cxn modelId="{5C831012-AEC8-472A-980E-E241025973BB}" type="presOf" srcId="{5FA3A90E-0475-447B-870E-9DEA9206780A}" destId="{8D651765-DE49-49A2-A1BE-D7372E18F2CA}" srcOrd="0" destOrd="0" presId="urn:microsoft.com/office/officeart/2005/8/layout/chevron2"/>
    <dgm:cxn modelId="{A3053C3C-8D15-4AA4-B782-2209B40807D1}" srcId="{70BC5B61-D18C-4F4B-BD8A-61A2EDE906CE}" destId="{F37397A7-CE02-4B63-8950-2DE6953D3E9E}" srcOrd="0" destOrd="0" parTransId="{500E1BC5-E39F-45E9-A6E9-B58BF5C4FA63}" sibTransId="{E09D2A82-752B-4714-AF0A-9F4184A6B7DE}"/>
    <dgm:cxn modelId="{E790D388-1A8B-4501-98C5-F6BAEAC6F961}" type="presOf" srcId="{91FEBFD0-C750-4F96-B911-3F76D6E5BE25}" destId="{DA91E4E0-1D90-4AF2-9D18-3BBF7A85117F}" srcOrd="0" destOrd="0" presId="urn:microsoft.com/office/officeart/2005/8/layout/chevron2"/>
    <dgm:cxn modelId="{0F642DEC-10D8-4DF0-9325-89B01E5A3CCF}" type="presOf" srcId="{03BD7610-7706-46A5-A364-99001CF1DDD9}" destId="{B228FDE3-A5BA-4771-8151-09319F344B26}" srcOrd="0" destOrd="0" presId="urn:microsoft.com/office/officeart/2005/8/layout/chevron2"/>
    <dgm:cxn modelId="{09CFD9DD-11D5-4B97-9895-F7635B305341}" type="presParOf" srcId="{A5DDA6A9-1313-4303-990E-1E088446C015}" destId="{C6F59C7B-6713-4627-ADD9-EFC1D2DB0106}" srcOrd="0" destOrd="0" presId="urn:microsoft.com/office/officeart/2005/8/layout/chevron2"/>
    <dgm:cxn modelId="{FA54DBAF-62C9-4504-B0E4-D9E8B3B89C31}" type="presParOf" srcId="{C6F59C7B-6713-4627-ADD9-EFC1D2DB0106}" destId="{19AB4922-CD4E-4ED1-BD19-3543846C1E1C}" srcOrd="0" destOrd="0" presId="urn:microsoft.com/office/officeart/2005/8/layout/chevron2"/>
    <dgm:cxn modelId="{70BA2B38-322B-4243-8051-2639E1632669}" type="presParOf" srcId="{C6F59C7B-6713-4627-ADD9-EFC1D2DB0106}" destId="{28790621-B2BD-46C7-81C1-0CDE9118FBAF}" srcOrd="1" destOrd="0" presId="urn:microsoft.com/office/officeart/2005/8/layout/chevron2"/>
    <dgm:cxn modelId="{A7108845-2B56-4AB2-9B34-6BFB0AA0216F}" type="presParOf" srcId="{A5DDA6A9-1313-4303-990E-1E088446C015}" destId="{60441CD7-3463-44F1-BD92-26BE7D025503}" srcOrd="1" destOrd="0" presId="urn:microsoft.com/office/officeart/2005/8/layout/chevron2"/>
    <dgm:cxn modelId="{B5D81676-418E-4ED6-B61B-E878B33C5F99}" type="presParOf" srcId="{A5DDA6A9-1313-4303-990E-1E088446C015}" destId="{D6FDE430-E127-4CC8-9328-7FD5B82CB1E0}" srcOrd="2" destOrd="0" presId="urn:microsoft.com/office/officeart/2005/8/layout/chevron2"/>
    <dgm:cxn modelId="{CA9256D0-EED4-4A1C-B8C9-740E1A95A355}" type="presParOf" srcId="{D6FDE430-E127-4CC8-9328-7FD5B82CB1E0}" destId="{F1448993-AE55-4605-B91E-9BBF88786C5F}" srcOrd="0" destOrd="0" presId="urn:microsoft.com/office/officeart/2005/8/layout/chevron2"/>
    <dgm:cxn modelId="{3080B72A-D7DE-4D3B-A7C1-63DEC990D062}" type="presParOf" srcId="{D6FDE430-E127-4CC8-9328-7FD5B82CB1E0}" destId="{1BD44E9B-8302-457E-B4DE-8125146CE4ED}" srcOrd="1" destOrd="0" presId="urn:microsoft.com/office/officeart/2005/8/layout/chevron2"/>
    <dgm:cxn modelId="{B7FDA35D-16DD-4F4C-80DF-2386FC12E74C}" type="presParOf" srcId="{A5DDA6A9-1313-4303-990E-1E088446C015}" destId="{7DE0E5A8-A0A5-482D-9800-B9FF932038F0}" srcOrd="3" destOrd="0" presId="urn:microsoft.com/office/officeart/2005/8/layout/chevron2"/>
    <dgm:cxn modelId="{BB87E6A9-F607-4B0C-85CB-BA3EDBD2C454}" type="presParOf" srcId="{A5DDA6A9-1313-4303-990E-1E088446C015}" destId="{B87E623B-F103-4C6B-B6A1-2D1BE160FA6F}" srcOrd="4" destOrd="0" presId="urn:microsoft.com/office/officeart/2005/8/layout/chevron2"/>
    <dgm:cxn modelId="{817F45AA-01E7-47B6-A7CF-F88E431758CE}" type="presParOf" srcId="{B87E623B-F103-4C6B-B6A1-2D1BE160FA6F}" destId="{DA91E4E0-1D90-4AF2-9D18-3BBF7A85117F}" srcOrd="0" destOrd="0" presId="urn:microsoft.com/office/officeart/2005/8/layout/chevron2"/>
    <dgm:cxn modelId="{D1A27DE3-CB5B-4B3E-A1E0-A364967D323B}" type="presParOf" srcId="{B87E623B-F103-4C6B-B6A1-2D1BE160FA6F}" destId="{B228FDE3-A5BA-4771-8151-09319F344B26}" srcOrd="1" destOrd="0" presId="urn:microsoft.com/office/officeart/2005/8/layout/chevron2"/>
    <dgm:cxn modelId="{6F22387A-38E5-4A77-9A27-9A38DCFBAF1E}" type="presParOf" srcId="{A5DDA6A9-1313-4303-990E-1E088446C015}" destId="{4E28D8A0-0311-4CC0-BAC8-56E04BB8A305}" srcOrd="5" destOrd="0" presId="urn:microsoft.com/office/officeart/2005/8/layout/chevron2"/>
    <dgm:cxn modelId="{CC7A6936-B8D8-4E1B-B358-944DC649F90E}" type="presParOf" srcId="{A5DDA6A9-1313-4303-990E-1E088446C015}" destId="{CDF8D628-9BB1-4FD5-B721-03F1A548CDAC}" srcOrd="6" destOrd="0" presId="urn:microsoft.com/office/officeart/2005/8/layout/chevron2"/>
    <dgm:cxn modelId="{6A725D59-A843-4293-B667-82D9670FF01B}" type="presParOf" srcId="{CDF8D628-9BB1-4FD5-B721-03F1A548CDAC}" destId="{1B2492D2-9A53-469B-BF19-17A5BB485837}" srcOrd="0" destOrd="0" presId="urn:microsoft.com/office/officeart/2005/8/layout/chevron2"/>
    <dgm:cxn modelId="{CC00380F-6ED3-4090-BB3E-19A26260CBEF}" type="presParOf" srcId="{CDF8D628-9BB1-4FD5-B721-03F1A548CDAC}" destId="{8D651765-DE49-49A2-A1BE-D7372E18F2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D0FD0A-3C87-4B3F-AB4C-F73BA7523177}">
      <dsp:nvSpPr>
        <dsp:cNvPr id="0" name=""/>
        <dsp:cNvSpPr/>
      </dsp:nvSpPr>
      <dsp:spPr>
        <a:xfrm>
          <a:off x="4842" y="307693"/>
          <a:ext cx="2117172" cy="144894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Красочность и доступность, безопасность</a:t>
          </a:r>
        </a:p>
      </dsp:txBody>
      <dsp:txXfrm>
        <a:off x="47280" y="350131"/>
        <a:ext cx="2032296" cy="1364064"/>
      </dsp:txXfrm>
    </dsp:sp>
    <dsp:sp modelId="{039D271D-B1EB-4A34-9081-41ED5269BF9A}">
      <dsp:nvSpPr>
        <dsp:cNvPr id="0" name=""/>
        <dsp:cNvSpPr/>
      </dsp:nvSpPr>
      <dsp:spPr>
        <a:xfrm>
          <a:off x="2333732" y="769634"/>
          <a:ext cx="448840" cy="52505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333732" y="874646"/>
        <a:ext cx="314188" cy="315034"/>
      </dsp:txXfrm>
    </dsp:sp>
    <dsp:sp modelId="{F2843D68-6433-4F37-B31D-7F30A95ADCC1}">
      <dsp:nvSpPr>
        <dsp:cNvPr id="0" name=""/>
        <dsp:cNvSpPr/>
      </dsp:nvSpPr>
      <dsp:spPr>
        <a:xfrm>
          <a:off x="2968884" y="307693"/>
          <a:ext cx="2117172" cy="144894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Обучающий материал легко усваивается детьми в игровой форме;</a:t>
          </a:r>
        </a:p>
      </dsp:txBody>
      <dsp:txXfrm>
        <a:off x="3011322" y="350131"/>
        <a:ext cx="2032296" cy="1364064"/>
      </dsp:txXfrm>
    </dsp:sp>
    <dsp:sp modelId="{DE7B5141-3A64-4BB6-965A-8933B3307777}">
      <dsp:nvSpPr>
        <dsp:cNvPr id="0" name=""/>
        <dsp:cNvSpPr/>
      </dsp:nvSpPr>
      <dsp:spPr>
        <a:xfrm>
          <a:off x="5297774" y="769634"/>
          <a:ext cx="448840" cy="52505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297774" y="874646"/>
        <a:ext cx="314188" cy="315034"/>
      </dsp:txXfrm>
    </dsp:sp>
    <dsp:sp modelId="{BB69532D-ADAD-41CC-92A6-1C9352F9FDCC}">
      <dsp:nvSpPr>
        <dsp:cNvPr id="0" name=""/>
        <dsp:cNvSpPr/>
      </dsp:nvSpPr>
      <dsp:spPr>
        <a:xfrm>
          <a:off x="5932926" y="307693"/>
          <a:ext cx="2117172" cy="144894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Удобно в использовании;</a:t>
          </a:r>
        </a:p>
      </dsp:txBody>
      <dsp:txXfrm>
        <a:off x="5975364" y="350131"/>
        <a:ext cx="2032296" cy="1364064"/>
      </dsp:txXfrm>
    </dsp:sp>
    <dsp:sp modelId="{AC78CA82-3040-4AC5-8E0E-CCBFAF6E5796}">
      <dsp:nvSpPr>
        <dsp:cNvPr id="0" name=""/>
        <dsp:cNvSpPr/>
      </dsp:nvSpPr>
      <dsp:spPr>
        <a:xfrm>
          <a:off x="8261816" y="769634"/>
          <a:ext cx="448840" cy="52505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8261816" y="874646"/>
        <a:ext cx="314188" cy="315034"/>
      </dsp:txXfrm>
    </dsp:sp>
    <dsp:sp modelId="{38B21FE8-D1BA-41BA-8F8B-7AE01BB286BF}">
      <dsp:nvSpPr>
        <dsp:cNvPr id="0" name=""/>
        <dsp:cNvSpPr/>
      </dsp:nvSpPr>
      <dsp:spPr>
        <a:xfrm>
          <a:off x="8896967" y="307693"/>
          <a:ext cx="2117172" cy="144894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Соответствии возрасту и возможностям ребенка.</a:t>
          </a:r>
          <a:endParaRPr lang="ru-RU" sz="1800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39405" y="350131"/>
        <a:ext cx="2032296" cy="13640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F83AB-75EE-4F52-8D70-79209523F1DA}">
      <dsp:nvSpPr>
        <dsp:cNvPr id="0" name=""/>
        <dsp:cNvSpPr/>
      </dsp:nvSpPr>
      <dsp:spPr>
        <a:xfrm>
          <a:off x="2358734" y="2195"/>
          <a:ext cx="2884348" cy="2017559"/>
        </a:xfrm>
        <a:prstGeom prst="rightArrow">
          <a:avLst>
            <a:gd name="adj1" fmla="val 75000"/>
            <a:gd name="adj2" fmla="val 5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«Угадай слово» </a:t>
          </a:r>
          <a:r>
            <a:rPr lang="ru-RU" sz="1600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дети по собранной схеме звуков должны найти подходящую картинку или придумать слово.</a:t>
          </a:r>
          <a:endParaRPr lang="ru-RU" sz="1600" kern="1200" dirty="0"/>
        </a:p>
      </dsp:txBody>
      <dsp:txXfrm>
        <a:off x="2358734" y="254390"/>
        <a:ext cx="2127763" cy="1513169"/>
      </dsp:txXfrm>
    </dsp:sp>
    <dsp:sp modelId="{C862479F-F361-4DBC-9530-3EF5E94A62B5}">
      <dsp:nvSpPr>
        <dsp:cNvPr id="0" name=""/>
        <dsp:cNvSpPr/>
      </dsp:nvSpPr>
      <dsp:spPr>
        <a:xfrm>
          <a:off x="589680" y="153574"/>
          <a:ext cx="1769053" cy="1714802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Первый вариант </a:t>
          </a:r>
          <a:endParaRPr lang="ru-RU" sz="3100" kern="1200" dirty="0"/>
        </a:p>
      </dsp:txBody>
      <dsp:txXfrm>
        <a:off x="673390" y="237284"/>
        <a:ext cx="1601633" cy="1547382"/>
      </dsp:txXfrm>
    </dsp:sp>
    <dsp:sp modelId="{1578B327-9CA6-47D8-A8AE-B2BEB32D6735}">
      <dsp:nvSpPr>
        <dsp:cNvPr id="0" name=""/>
        <dsp:cNvSpPr/>
      </dsp:nvSpPr>
      <dsp:spPr>
        <a:xfrm>
          <a:off x="2384387" y="2262058"/>
          <a:ext cx="2909965" cy="2058363"/>
        </a:xfrm>
        <a:prstGeom prst="rightArrow">
          <a:avLst>
            <a:gd name="adj1" fmla="val 75000"/>
            <a:gd name="adj2" fmla="val 5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«Собери змейку» </a:t>
          </a:r>
          <a:r>
            <a:rPr lang="ru-RU" sz="1600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по заданной картинке дети составляют звуковой состав слова.   </a:t>
          </a:r>
          <a:endParaRPr lang="ru-RU" sz="1600" kern="1200" dirty="0"/>
        </a:p>
      </dsp:txBody>
      <dsp:txXfrm>
        <a:off x="2384387" y="2519353"/>
        <a:ext cx="2138079" cy="1543773"/>
      </dsp:txXfrm>
    </dsp:sp>
    <dsp:sp modelId="{A095ADEC-73CB-4670-9E79-3961347F0CB9}">
      <dsp:nvSpPr>
        <dsp:cNvPr id="0" name=""/>
        <dsp:cNvSpPr/>
      </dsp:nvSpPr>
      <dsp:spPr>
        <a:xfrm>
          <a:off x="538410" y="2450981"/>
          <a:ext cx="1845976" cy="1680516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Второй вариант </a:t>
          </a:r>
          <a:endParaRPr lang="ru-RU" sz="3100" kern="1200" dirty="0"/>
        </a:p>
      </dsp:txBody>
      <dsp:txXfrm>
        <a:off x="620446" y="2533017"/>
        <a:ext cx="1681904" cy="15164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25" indent="0" algn="ctr">
              <a:buNone/>
              <a:defRPr/>
            </a:lvl2pPr>
            <a:lvl3pPr marL="685850" indent="0" algn="ctr">
              <a:buNone/>
              <a:defRPr/>
            </a:lvl3pPr>
            <a:lvl4pPr marL="1028774" indent="0" algn="ctr">
              <a:buNone/>
              <a:defRPr/>
            </a:lvl4pPr>
            <a:lvl5pPr marL="1371698" indent="0" algn="ctr">
              <a:buNone/>
              <a:defRPr/>
            </a:lvl5pPr>
            <a:lvl6pPr marL="1714623" indent="0" algn="ctr">
              <a:buNone/>
              <a:defRPr/>
            </a:lvl6pPr>
            <a:lvl7pPr marL="2057548" indent="0" algn="ctr">
              <a:buNone/>
              <a:defRPr/>
            </a:lvl7pPr>
            <a:lvl8pPr marL="2400473" indent="0" algn="ctr">
              <a:buNone/>
              <a:defRPr/>
            </a:lvl8pPr>
            <a:lvl9pPr marL="2743397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779808"/>
      </p:ext>
    </p:extLst>
  </p:cSld>
  <p:clrMapOvr>
    <a:masterClrMapping/>
  </p:clrMapOvr>
  <p:transition advTm="60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94492"/>
      </p:ext>
    </p:extLst>
  </p:cSld>
  <p:clrMapOvr>
    <a:masterClrMapping/>
  </p:clrMapOvr>
  <p:transition advTm="60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708518"/>
      </p:ext>
    </p:extLst>
  </p:cSld>
  <p:clrMapOvr>
    <a:masterClrMapping/>
  </p:clrMapOvr>
  <p:transition advTm="60000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7815"/>
            <a:ext cx="10972800" cy="5853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005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168" y="228602"/>
            <a:ext cx="11347451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2170" y="1676403"/>
            <a:ext cx="5592233" cy="4422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4" y="1676402"/>
            <a:ext cx="5592233" cy="2135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4" y="3963989"/>
            <a:ext cx="5592233" cy="21351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064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01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292102"/>
            <a:ext cx="10972800" cy="13843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53848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905000"/>
            <a:ext cx="53848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9600" y="4038600"/>
            <a:ext cx="53848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7600" y="4038600"/>
            <a:ext cx="53848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5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428099"/>
      </p:ext>
    </p:extLst>
  </p:cSld>
  <p:clrMapOvr>
    <a:masterClrMapping/>
  </p:clrMapOvr>
  <p:transition advTm="60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/>
            </a:lvl1pPr>
            <a:lvl2pPr marL="342925" indent="0">
              <a:buNone/>
              <a:defRPr sz="1350"/>
            </a:lvl2pPr>
            <a:lvl3pPr marL="685850" indent="0">
              <a:buNone/>
              <a:defRPr sz="1200"/>
            </a:lvl3pPr>
            <a:lvl4pPr marL="1028774" indent="0">
              <a:buNone/>
              <a:defRPr sz="1050"/>
            </a:lvl4pPr>
            <a:lvl5pPr marL="1371698" indent="0">
              <a:buNone/>
              <a:defRPr sz="1050"/>
            </a:lvl5pPr>
            <a:lvl6pPr marL="1714623" indent="0">
              <a:buNone/>
              <a:defRPr sz="1050"/>
            </a:lvl6pPr>
            <a:lvl7pPr marL="2057548" indent="0">
              <a:buNone/>
              <a:defRPr sz="1050"/>
            </a:lvl7pPr>
            <a:lvl8pPr marL="2400473" indent="0">
              <a:buNone/>
              <a:defRPr sz="1050"/>
            </a:lvl8pPr>
            <a:lvl9pPr marL="2743397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797226"/>
      </p:ext>
    </p:extLst>
  </p:cSld>
  <p:clrMapOvr>
    <a:masterClrMapping/>
  </p:clrMapOvr>
  <p:transition advTm="60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12950"/>
      </p:ext>
    </p:extLst>
  </p:cSld>
  <p:clrMapOvr>
    <a:masterClrMapping/>
  </p:clrMapOvr>
  <p:transition advTm="60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25" indent="0">
              <a:buNone/>
              <a:defRPr sz="1500" b="1"/>
            </a:lvl2pPr>
            <a:lvl3pPr marL="685850" indent="0">
              <a:buNone/>
              <a:defRPr sz="1350" b="1"/>
            </a:lvl3pPr>
            <a:lvl4pPr marL="1028774" indent="0">
              <a:buNone/>
              <a:defRPr sz="1200" b="1"/>
            </a:lvl4pPr>
            <a:lvl5pPr marL="1371698" indent="0">
              <a:buNone/>
              <a:defRPr sz="1200" b="1"/>
            </a:lvl5pPr>
            <a:lvl6pPr marL="1714623" indent="0">
              <a:buNone/>
              <a:defRPr sz="1200" b="1"/>
            </a:lvl6pPr>
            <a:lvl7pPr marL="2057548" indent="0">
              <a:buNone/>
              <a:defRPr sz="1200" b="1"/>
            </a:lvl7pPr>
            <a:lvl8pPr marL="2400473" indent="0">
              <a:buNone/>
              <a:defRPr sz="1200" b="1"/>
            </a:lvl8pPr>
            <a:lvl9pPr marL="2743397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25" indent="0">
              <a:buNone/>
              <a:defRPr sz="1500" b="1"/>
            </a:lvl2pPr>
            <a:lvl3pPr marL="685850" indent="0">
              <a:buNone/>
              <a:defRPr sz="1350" b="1"/>
            </a:lvl3pPr>
            <a:lvl4pPr marL="1028774" indent="0">
              <a:buNone/>
              <a:defRPr sz="1200" b="1"/>
            </a:lvl4pPr>
            <a:lvl5pPr marL="1371698" indent="0">
              <a:buNone/>
              <a:defRPr sz="1200" b="1"/>
            </a:lvl5pPr>
            <a:lvl6pPr marL="1714623" indent="0">
              <a:buNone/>
              <a:defRPr sz="1200" b="1"/>
            </a:lvl6pPr>
            <a:lvl7pPr marL="2057548" indent="0">
              <a:buNone/>
              <a:defRPr sz="1200" b="1"/>
            </a:lvl7pPr>
            <a:lvl8pPr marL="2400473" indent="0">
              <a:buNone/>
              <a:defRPr sz="1200" b="1"/>
            </a:lvl8pPr>
            <a:lvl9pPr marL="2743397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48521"/>
      </p:ext>
    </p:extLst>
  </p:cSld>
  <p:clrMapOvr>
    <a:masterClrMapping/>
  </p:clrMapOvr>
  <p:transition advTm="60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335792"/>
      </p:ext>
    </p:extLst>
  </p:cSld>
  <p:clrMapOvr>
    <a:masterClrMapping/>
  </p:clrMapOvr>
  <p:transition advTm="60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37965"/>
      </p:ext>
    </p:extLst>
  </p:cSld>
  <p:clrMapOvr>
    <a:masterClrMapping/>
  </p:clrMapOvr>
  <p:transition advTm="60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8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25" indent="0">
              <a:buNone/>
              <a:defRPr sz="900"/>
            </a:lvl2pPr>
            <a:lvl3pPr marL="685850" indent="0">
              <a:buNone/>
              <a:defRPr sz="750"/>
            </a:lvl3pPr>
            <a:lvl4pPr marL="1028774" indent="0">
              <a:buNone/>
              <a:defRPr sz="675"/>
            </a:lvl4pPr>
            <a:lvl5pPr marL="1371698" indent="0">
              <a:buNone/>
              <a:defRPr sz="675"/>
            </a:lvl5pPr>
            <a:lvl6pPr marL="1714623" indent="0">
              <a:buNone/>
              <a:defRPr sz="675"/>
            </a:lvl6pPr>
            <a:lvl7pPr marL="2057548" indent="0">
              <a:buNone/>
              <a:defRPr sz="675"/>
            </a:lvl7pPr>
            <a:lvl8pPr marL="2400473" indent="0">
              <a:buNone/>
              <a:defRPr sz="675"/>
            </a:lvl8pPr>
            <a:lvl9pPr marL="2743397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550624"/>
      </p:ext>
    </p:extLst>
  </p:cSld>
  <p:clrMapOvr>
    <a:masterClrMapping/>
  </p:clrMapOvr>
  <p:transition advTm="60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25" indent="0">
              <a:buNone/>
              <a:defRPr sz="2100"/>
            </a:lvl2pPr>
            <a:lvl3pPr marL="685850" indent="0">
              <a:buNone/>
              <a:defRPr sz="1800"/>
            </a:lvl3pPr>
            <a:lvl4pPr marL="1028774" indent="0">
              <a:buNone/>
              <a:defRPr sz="1500"/>
            </a:lvl4pPr>
            <a:lvl5pPr marL="1371698" indent="0">
              <a:buNone/>
              <a:defRPr sz="1500"/>
            </a:lvl5pPr>
            <a:lvl6pPr marL="1714623" indent="0">
              <a:buNone/>
              <a:defRPr sz="1500"/>
            </a:lvl6pPr>
            <a:lvl7pPr marL="2057548" indent="0">
              <a:buNone/>
              <a:defRPr sz="1500"/>
            </a:lvl7pPr>
            <a:lvl8pPr marL="2400473" indent="0">
              <a:buNone/>
              <a:defRPr sz="1500"/>
            </a:lvl8pPr>
            <a:lvl9pPr marL="2743397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25" indent="0">
              <a:buNone/>
              <a:defRPr sz="900"/>
            </a:lvl2pPr>
            <a:lvl3pPr marL="685850" indent="0">
              <a:buNone/>
              <a:defRPr sz="750"/>
            </a:lvl3pPr>
            <a:lvl4pPr marL="1028774" indent="0">
              <a:buNone/>
              <a:defRPr sz="675"/>
            </a:lvl4pPr>
            <a:lvl5pPr marL="1371698" indent="0">
              <a:buNone/>
              <a:defRPr sz="675"/>
            </a:lvl5pPr>
            <a:lvl6pPr marL="1714623" indent="0">
              <a:buNone/>
              <a:defRPr sz="675"/>
            </a:lvl6pPr>
            <a:lvl7pPr marL="2057548" indent="0">
              <a:buNone/>
              <a:defRPr sz="675"/>
            </a:lvl7pPr>
            <a:lvl8pPr marL="2400473" indent="0">
              <a:buNone/>
              <a:defRPr sz="675"/>
            </a:lvl8pPr>
            <a:lvl9pPr marL="2743397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8066"/>
      </p:ext>
    </p:extLst>
  </p:cSld>
  <p:clrMapOvr>
    <a:masterClrMapping/>
  </p:clrMapOvr>
  <p:transition advTm="60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50">
                <a:latin typeface="+mn-lt"/>
              </a:defRPr>
            </a:lvl1pPr>
          </a:lstStyle>
          <a:p>
            <a:fld id="{80B5F4B0-B4A4-4FF7-8B2D-0733FD8B0467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5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latin typeface="+mn-lt"/>
              </a:defRPr>
            </a:lvl1pPr>
          </a:lstStyle>
          <a:p>
            <a:fld id="{C530430F-103F-47E3-8CA0-97F1A0D8E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9" name="Picture 7" descr="fon"/>
          <p:cNvPicPr>
            <a:picLocks noChangeAspect="1" noChangeArrowheads="1"/>
          </p:cNvPicPr>
          <p:nvPr/>
        </p:nvPicPr>
        <p:blipFill>
          <a:blip r:embed="rId16" cstate="print"/>
          <a:srcRect t="89908"/>
          <a:stretch>
            <a:fillRect/>
          </a:stretch>
        </p:blipFill>
        <p:spPr bwMode="auto">
          <a:xfrm>
            <a:off x="0" y="6165852"/>
            <a:ext cx="12192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fon"/>
          <p:cNvPicPr>
            <a:picLocks noChangeAspect="1" noChangeArrowheads="1"/>
          </p:cNvPicPr>
          <p:nvPr/>
        </p:nvPicPr>
        <p:blipFill>
          <a:blip r:embed="rId17" cstate="print"/>
          <a:srcRect b="87407"/>
          <a:stretch>
            <a:fillRect/>
          </a:stretch>
        </p:blipFill>
        <p:spPr bwMode="auto">
          <a:xfrm>
            <a:off x="0" y="1"/>
            <a:ext cx="12192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836616"/>
            <a:ext cx="12192000" cy="5329237"/>
          </a:xfrm>
          <a:prstGeom prst="rect">
            <a:avLst/>
          </a:prstGeom>
          <a:solidFill>
            <a:srgbClr val="FBFDC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3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6029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advTm="60000"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2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5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74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9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94" indent="-257194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52" indent="-214328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312" indent="-171462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236" indent="-171462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161" indent="-17146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6086" indent="-17146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9010" indent="-17146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935" indent="-17146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859" indent="-171462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5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0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74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98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23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48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73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397" algn="l" defTabSz="6858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6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8.jpeg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13.jpeg"/><Relationship Id="rId5" Type="http://schemas.openxmlformats.org/officeDocument/2006/relationships/diagramColors" Target="../diagrams/colors5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55667" y="1637723"/>
            <a:ext cx="7392987" cy="4873625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Дьяконова Анна Егоровна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2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общеразвивающего вида с приоритетным осуществлением деятельности по социально – личностному развитию детей №39 «Ромашка» городского округа «город Якутск»</a:t>
            </a:r>
            <a:endParaRPr lang="ru-RU" sz="28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первой категории</a:t>
            </a:r>
            <a:endParaRPr lang="ru-RU" sz="2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97" y="947854"/>
            <a:ext cx="3666217" cy="5140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538877"/>
      </p:ext>
    </p:extLst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image-25-01-21-01-43-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403900" y="-2595122"/>
            <a:ext cx="5384205" cy="12192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152" y="961620"/>
            <a:ext cx="10972800" cy="5037398"/>
          </a:xfrm>
        </p:spPr>
        <p:txBody>
          <a:bodyPr/>
          <a:lstStyle/>
          <a:p>
            <a:r>
              <a:rPr lang="ru-RU" sz="7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</a:t>
            </a:r>
            <a:br>
              <a:rPr lang="ru-RU" sz="7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Звукозмейка</a:t>
            </a:r>
            <a:r>
              <a:rPr lang="ru-RU" sz="7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7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127398"/>
      </p:ext>
    </p:extLst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05" y="788035"/>
            <a:ext cx="10972800" cy="1068946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  <a:r>
              <a:rPr lang="ru-RU" sz="6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>
              <a:solidFill>
                <a:srgbClr val="057D5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152" y="1969491"/>
            <a:ext cx="10972800" cy="410522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по выделению последовательности звуков в слове и сознательно ориентироваться в звуковых элементах слова являются необходимым компонентом готовности ребенка к обучению в школе. Пособие поможет сформировать у детей навыки звукового анализа и синтеза, что подготовит их к овладению грамотной письменной речи. </a:t>
            </a:r>
            <a:endParaRPr lang="ru-RU" sz="36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690154"/>
      </p:ext>
    </p:extLst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309" y="953511"/>
            <a:ext cx="9767455" cy="22412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09599" y="872836"/>
          <a:ext cx="11305309" cy="5253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937490" y="858982"/>
          <a:ext cx="10894292" cy="5084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75854"/>
            <a:ext cx="10972800" cy="641783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пособия:</a:t>
            </a:r>
            <a:r>
              <a:rPr lang="ru-RU" sz="3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60218" y="1330036"/>
          <a:ext cx="11374582" cy="2161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91125" y="1330036"/>
          <a:ext cx="11018983" cy="2064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21464">
            <a:off x="416172" y="3871255"/>
            <a:ext cx="2181351" cy="1636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3629">
            <a:off x="9519886" y="3778723"/>
            <a:ext cx="2501370" cy="1876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8610">
            <a:off x="3111526" y="3890690"/>
            <a:ext cx="2415263" cy="1811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61583">
            <a:off x="6893691" y="3681266"/>
            <a:ext cx="1749708" cy="2337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927" y="717983"/>
            <a:ext cx="11513127" cy="138790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имеет 2 варианта игры: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1593272"/>
          <a:ext cx="5832764" cy="4322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Пользователь\Downloads\image-25-01-21-01-43-4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>
            <a:off x="5392543" y="4208586"/>
            <a:ext cx="2005861" cy="150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Пользователь\Downloads\image-25-01-21-01-43-6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7906616" y="3962400"/>
            <a:ext cx="1472911" cy="1967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Пользователь\Downloads\image-25-01-21-01-43-7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10070332" y="3946139"/>
            <a:ext cx="1454247" cy="1986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542" y="1763845"/>
            <a:ext cx="1951071" cy="1393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081" y="1778049"/>
            <a:ext cx="1838918" cy="1379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528" y="1771107"/>
            <a:ext cx="1848174" cy="1386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1" y="634856"/>
            <a:ext cx="10972800" cy="1143000"/>
          </a:xfrm>
        </p:spPr>
        <p:txBody>
          <a:bodyPr/>
          <a:lstStyle/>
          <a:p>
            <a:r>
              <a:rPr lang="ru-RU" sz="6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6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09600" y="942110"/>
          <a:ext cx="10972800" cy="5184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97163" y="775084"/>
          <a:ext cx="114623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383309" y="1662546"/>
          <a:ext cx="11240655" cy="4406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600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60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 </a:t>
            </a:r>
            <a:endParaRPr lang="ru-RU" sz="60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466777"/>
      </p:ext>
    </p:extLst>
  </p:cSld>
  <p:clrMapOvr>
    <a:masterClrMapping/>
  </p:clrMapOvr>
  <p:transition advTm="60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Тема1" id="{2EDB3AD5-970A-42E2-B207-662A64A1DF97}" vid="{6DAEF7FB-E940-4947-B52A-4B7B665632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449</TotalTime>
  <Words>223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Тема1</vt:lpstr>
      <vt:lpstr>Презентация PowerPoint</vt:lpstr>
      <vt:lpstr>Дидактическое пособие    «Звукозмейка»</vt:lpstr>
      <vt:lpstr>Актуальность. </vt:lpstr>
      <vt:lpstr>Презентация PowerPoint</vt:lpstr>
      <vt:lpstr>Практическая значимость пособия: </vt:lpstr>
      <vt:lpstr>Дидактическое пособие имеет 2 варианта игры:</vt:lpstr>
      <vt:lpstr>Ожидаемый результат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Дьокуускай куорат 39№-дээх «Ромашка» уhуйаан «Сардаана» улахан белех о5олоругар</dc:title>
  <dc:creator>ASUS</dc:creator>
  <cp:lastModifiedBy>ASUS</cp:lastModifiedBy>
  <cp:revision>25</cp:revision>
  <dcterms:created xsi:type="dcterms:W3CDTF">2020-11-29T06:57:55Z</dcterms:created>
  <dcterms:modified xsi:type="dcterms:W3CDTF">2021-01-25T23:12:35Z</dcterms:modified>
</cp:coreProperties>
</file>