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3" r:id="rId3"/>
    <p:sldId id="25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9" r:id="rId14"/>
    <p:sldId id="270" r:id="rId15"/>
    <p:sldId id="271" r:id="rId16"/>
    <p:sldId id="267" r:id="rId17"/>
    <p:sldId id="268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4A1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8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gif"/><Relationship Id="rId3" Type="http://schemas.openxmlformats.org/officeDocument/2006/relationships/image" Target="../media/image13.gif"/><Relationship Id="rId7" Type="http://schemas.openxmlformats.org/officeDocument/2006/relationships/image" Target="../media/image17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gif"/><Relationship Id="rId5" Type="http://schemas.openxmlformats.org/officeDocument/2006/relationships/image" Target="../media/image15.gif"/><Relationship Id="rId4" Type="http://schemas.openxmlformats.org/officeDocument/2006/relationships/image" Target="../media/image14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Лена\Desktop\открытое\презентация\Earth5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03848" y="1340768"/>
            <a:ext cx="3923828" cy="3923828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2708920"/>
            <a:ext cx="7416824" cy="258532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Button">
              <a:avLst/>
            </a:prstTxWarp>
            <a:spAutoFit/>
            <a:scene3d>
              <a:camera prst="perspective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ru-RU" sz="88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3 раунд </a:t>
            </a:r>
          </a:p>
          <a:p>
            <a:pPr algn="ctr"/>
            <a:r>
              <a:rPr lang="ru-RU" sz="8800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Ситуации</a:t>
            </a:r>
            <a:endParaRPr lang="ru-RU" sz="8800" dirty="0">
              <a:ln>
                <a:solidFill>
                  <a:srgbClr val="002060"/>
                </a:solidFill>
              </a:ln>
              <a:solidFill>
                <a:srgbClr val="7030A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3" name="Picture 2" descr="C:\Users\Лена\Desktop\открытое\презентация\mundo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6" y="836712"/>
            <a:ext cx="2101585" cy="157618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619672" y="2708920"/>
            <a:ext cx="7416824" cy="258532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Button">
              <a:avLst/>
            </a:prstTxWarp>
            <a:spAutoFit/>
            <a:scene3d>
              <a:camera prst="perspective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ru-RU" sz="88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3 раунд </a:t>
            </a:r>
          </a:p>
          <a:p>
            <a:pPr algn="ctr"/>
            <a:r>
              <a:rPr lang="ru-RU" sz="8800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Ситуации</a:t>
            </a:r>
            <a:endParaRPr lang="ru-RU" sz="8800" dirty="0">
              <a:ln>
                <a:solidFill>
                  <a:srgbClr val="002060"/>
                </a:solidFill>
              </a:ln>
              <a:solidFill>
                <a:srgbClr val="7030A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79712" y="2564904"/>
            <a:ext cx="6408712" cy="182981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Inverted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ru-RU" sz="5400" b="1" cap="all" spc="0" dirty="0" err="1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Физминутка</a:t>
            </a:r>
            <a:endParaRPr lang="ru-RU" sz="5400" b="1" cap="all" spc="0" dirty="0">
              <a:ln w="9000" cmpd="sng">
                <a:solidFill>
                  <a:srgbClr val="002060"/>
                </a:solidFill>
                <a:prstDash val="solid"/>
              </a:ln>
              <a:solidFill>
                <a:srgbClr val="7030A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Picture 2" descr="C:\Users\Лена\Desktop\открытое\презентация\mundo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95936" y="1340768"/>
            <a:ext cx="2101585" cy="1576189"/>
          </a:xfrm>
          <a:prstGeom prst="rect">
            <a:avLst/>
          </a:prstGeom>
          <a:noFill/>
        </p:spPr>
      </p:pic>
      <p:pic>
        <p:nvPicPr>
          <p:cNvPr id="8193" name="Picture 1" descr="C:\Users\Лена\Desktop\открытое\презентация\0_a2351_1e74a261_S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23728" y="4293096"/>
            <a:ext cx="1728192" cy="1520809"/>
          </a:xfrm>
          <a:prstGeom prst="rect">
            <a:avLst/>
          </a:prstGeom>
          <a:noFill/>
        </p:spPr>
      </p:pic>
      <p:pic>
        <p:nvPicPr>
          <p:cNvPr id="8194" name="Picture 2" descr="C:\Users\Лена\Desktop\открытое\презентация\0_4720b_bb32d527_S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4221088"/>
            <a:ext cx="1224136" cy="1818024"/>
          </a:xfrm>
          <a:prstGeom prst="rect">
            <a:avLst/>
          </a:prstGeom>
          <a:noFill/>
        </p:spPr>
      </p:pic>
      <p:pic>
        <p:nvPicPr>
          <p:cNvPr id="8195" name="Picture 3" descr="C:\Users\Лена\Desktop\открытое\презентация\hxx8ufxoq3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21488" y="4240213"/>
            <a:ext cx="1676400" cy="1543050"/>
          </a:xfrm>
          <a:prstGeom prst="rect">
            <a:avLst/>
          </a:prstGeom>
          <a:noFill/>
        </p:spPr>
      </p:pic>
      <p:pic>
        <p:nvPicPr>
          <p:cNvPr id="8196" name="Picture 4" descr="C:\Users\Лена\Desktop\открытое\презентация\39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547664" y="980728"/>
            <a:ext cx="1440160" cy="1440160"/>
          </a:xfrm>
          <a:prstGeom prst="rect">
            <a:avLst/>
          </a:prstGeom>
          <a:noFill/>
        </p:spPr>
      </p:pic>
      <p:pic>
        <p:nvPicPr>
          <p:cNvPr id="8197" name="Picture 5" descr="C:\Users\Лена\Desktop\открытое\презентация\188896_9d054.gif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596336" y="1916832"/>
            <a:ext cx="1238250" cy="990600"/>
          </a:xfrm>
          <a:prstGeom prst="rect">
            <a:avLst/>
          </a:prstGeom>
          <a:noFill/>
        </p:spPr>
      </p:pic>
      <p:pic>
        <p:nvPicPr>
          <p:cNvPr id="8198" name="Picture 6" descr="C:\Users\Лена\Desktop\открытое\презентация\698497705.gif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816600" y="989013"/>
            <a:ext cx="1238250" cy="99060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27176" y="2780928"/>
            <a:ext cx="7416824" cy="258532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Button">
              <a:avLst/>
            </a:prstTxWarp>
            <a:spAutoFit/>
            <a:scene3d>
              <a:camera prst="perspective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ru-RU" sz="88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4 раунд </a:t>
            </a:r>
          </a:p>
          <a:p>
            <a:pPr algn="ctr"/>
            <a:r>
              <a:rPr lang="ru-RU" sz="8800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Жалобная </a:t>
            </a:r>
          </a:p>
          <a:p>
            <a:pPr algn="ctr"/>
            <a:r>
              <a:rPr lang="ru-RU" sz="8800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книга </a:t>
            </a:r>
          </a:p>
          <a:p>
            <a:pPr algn="ctr"/>
            <a:r>
              <a:rPr lang="ru-RU" sz="8800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леса</a:t>
            </a:r>
          </a:p>
        </p:txBody>
      </p:sp>
      <p:pic>
        <p:nvPicPr>
          <p:cNvPr id="3" name="Picture 2" descr="C:\Users\Лена\Desktop\открытое\презентация\mundo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648" y="4077072"/>
            <a:ext cx="2101585" cy="1576189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35896" y="1196752"/>
            <a:ext cx="4764510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жалоба № 1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2" name="Группа 4"/>
          <p:cNvGrpSpPr/>
          <p:nvPr/>
        </p:nvGrpSpPr>
        <p:grpSpPr>
          <a:xfrm>
            <a:off x="1331640" y="764704"/>
            <a:ext cx="2014307" cy="2088232"/>
            <a:chOff x="1619672" y="548680"/>
            <a:chExt cx="3238443" cy="3024336"/>
          </a:xfrm>
        </p:grpSpPr>
        <p:pic>
          <p:nvPicPr>
            <p:cNvPr id="6" name="Picture 2" descr="C:\Users\Лена\Desktop\открытое\презентация\water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619672" y="1412776"/>
              <a:ext cx="3238443" cy="2160240"/>
            </a:xfrm>
            <a:prstGeom prst="rect">
              <a:avLst/>
            </a:prstGeom>
            <a:ln>
              <a:noFill/>
            </a:ln>
            <a:effectLst>
              <a:reflection blurRad="12700" stA="30000" endPos="30000" dist="5000" dir="5400000" sy="-100000" algn="bl" rotWithShape="0"/>
            </a:effectLst>
            <a:scene3d>
              <a:camera prst="perspectiveContrastingRightFacing"/>
              <a:lightRig rig="threePt" dir="t">
                <a:rot lat="0" lon="0" rev="2700000"/>
              </a:lightRig>
            </a:scene3d>
            <a:sp3d>
              <a:bevelT w="63500" h="50800"/>
            </a:sp3d>
          </p:spPr>
        </p:pic>
        <p:sp>
          <p:nvSpPr>
            <p:cNvPr id="7" name="Прямоугольник 6"/>
            <p:cNvSpPr/>
            <p:nvPr/>
          </p:nvSpPr>
          <p:spPr>
            <a:xfrm>
              <a:off x="1763688" y="548680"/>
              <a:ext cx="223170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CurveDown">
                <a:avLst/>
              </a:prstTxWarp>
              <a:spAutoFit/>
              <a:scene3d>
                <a:camera prst="orthographicFront"/>
                <a:lightRig rig="threePt" dir="t"/>
              </a:scene3d>
              <a:sp3d extrusionH="57150">
                <a:bevelT w="82550" h="38100" prst="coolSlant"/>
              </a:sp3d>
            </a:bodyPr>
            <a:lstStyle/>
            <a:p>
              <a:pPr algn="ctr"/>
              <a:r>
                <a:rPr lang="ru-RU" sz="5400" b="1" cap="all" spc="0" dirty="0" smtClean="0">
                  <a:ln w="9000" cmpd="sng">
                    <a:solidFill>
                      <a:schemeClr val="tx2">
                        <a:lumMod val="75000"/>
                      </a:schemeClr>
                    </a:solidFill>
                    <a:prstDash val="solid"/>
                  </a:ln>
                  <a:solidFill>
                    <a:srgbClr val="00B0F0"/>
                  </a:solidFill>
                  <a:effectLst>
                    <a:glow rad="228600">
                      <a:schemeClr val="accent4">
                        <a:satMod val="175000"/>
                        <a:alpha val="40000"/>
                      </a:schemeClr>
                    </a:glow>
                    <a:reflection blurRad="12700" stA="28000" endPos="45000" dist="1000" dir="5400000" sy="-100000" algn="bl" rotWithShape="0"/>
                  </a:effectLst>
                </a:rPr>
                <a:t>Синие</a:t>
              </a:r>
              <a:endParaRPr lang="ru-RU" sz="5400" b="1" cap="all" spc="0" dirty="0">
                <a:ln w="9000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endParaRPr>
            </a:p>
          </p:txBody>
        </p:sp>
      </p:grpSp>
      <p:sp>
        <p:nvSpPr>
          <p:cNvPr id="13" name="Прямоугольник 12"/>
          <p:cNvSpPr/>
          <p:nvPr/>
        </p:nvSpPr>
        <p:spPr>
          <a:xfrm>
            <a:off x="1403648" y="3068960"/>
            <a:ext cx="748883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	</a:t>
            </a:r>
            <a:r>
              <a:rPr lang="ru-RU" sz="2800" b="1" dirty="0" smtClean="0"/>
              <a:t>Ох, и не  любят же  меня  люди.    Голос, видите  ли, мой  им не  нравится, и  глаза, говорят, у  меня  некрасивые. Считают, что  я  беду приношу. 	</a:t>
            </a:r>
          </a:p>
          <a:p>
            <a:pPr algn="just"/>
            <a:r>
              <a:rPr lang="ru-RU" sz="2800" b="1" dirty="0" smtClean="0"/>
              <a:t>	А  так  ли  это? Если бы не я,                                                                              пришлось  бы  некоторым  сидеть  без  хлеба. Кто  это?</a:t>
            </a:r>
            <a:r>
              <a:rPr lang="ru-RU" b="1" dirty="0" smtClean="0"/>
              <a:t> </a:t>
            </a:r>
            <a:endParaRPr lang="ru-RU" b="1" dirty="0"/>
          </a:p>
        </p:txBody>
      </p:sp>
      <p:pic>
        <p:nvPicPr>
          <p:cNvPr id="26626" name="Picture 2" descr="http://www.vegedia.com/public/album_photo/62/ad/acb5_ee8d.jpg?c=1e8d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1556792"/>
            <a:ext cx="2534682" cy="15841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412776"/>
            <a:ext cx="4764510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жалоба № 2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6228184" y="620688"/>
            <a:ext cx="2520280" cy="2304256"/>
            <a:chOff x="5580112" y="548680"/>
            <a:chExt cx="3168352" cy="2880470"/>
          </a:xfrm>
        </p:grpSpPr>
        <p:pic>
          <p:nvPicPr>
            <p:cNvPr id="4" name="Picture 3" descr="C:\Users\Лена\Desktop\открытое\презентация\55ff0fe05b9f4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580112" y="1386044"/>
              <a:ext cx="3024336" cy="2043106"/>
            </a:xfrm>
            <a:prstGeom prst="rect">
              <a:avLst/>
            </a:prstGeom>
            <a:ln>
              <a:noFill/>
            </a:ln>
            <a:effectLst>
              <a:reflection blurRad="12700" stA="30000" endPos="30000" dist="5000" dir="5400000" sy="-100000" algn="bl" rotWithShape="0"/>
            </a:effectLst>
            <a:scene3d>
              <a:camera prst="perspectiveHeroicExtremeLeftFacing"/>
              <a:lightRig rig="threePt" dir="t">
                <a:rot lat="0" lon="0" rev="2700000"/>
              </a:lightRig>
            </a:scene3d>
            <a:sp3d>
              <a:bevelT w="63500" h="50800"/>
            </a:sp3d>
          </p:spPr>
        </p:pic>
        <p:sp>
          <p:nvSpPr>
            <p:cNvPr id="5" name="Прямоугольник 4"/>
            <p:cNvSpPr/>
            <p:nvPr/>
          </p:nvSpPr>
          <p:spPr>
            <a:xfrm>
              <a:off x="5868144" y="548680"/>
              <a:ext cx="2880320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CurveUp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angle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5400" b="1" cap="all" dirty="0" smtClean="0">
                  <a:ln w="9000" cmpd="sng">
                    <a:solidFill>
                      <a:srgbClr val="002060"/>
                    </a:solidFill>
                    <a:prstDash val="solid"/>
                  </a:ln>
                  <a:solidFill>
                    <a:srgbClr val="FF0000"/>
                  </a:solidFill>
                  <a:effectLst>
                    <a:reflection blurRad="12700" stA="28000" endPos="45000" dist="1000" dir="5400000" sy="-100000" algn="bl" rotWithShape="0"/>
                  </a:effectLst>
                </a:rPr>
                <a:t>красные</a:t>
              </a:r>
              <a:endParaRPr lang="ru-RU" sz="5400" b="1" cap="none" spc="0" dirty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1295128" y="3789040"/>
            <a:ext cx="78488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b="1" dirty="0" smtClean="0"/>
              <a:t>«</a:t>
            </a:r>
            <a:r>
              <a:rPr lang="ru-RU" sz="2800" b="1" dirty="0" smtClean="0"/>
              <a:t>Сама  знаю,  что не красавица. А окажись я рядом, многие  шарахаются  в  другую сторону, а  то  ещё  и  камнем  бросят  или  ногой  пнут.   А  за  что? Польза  от  меня большая.»</a:t>
            </a:r>
            <a:endParaRPr lang="ru-RU" sz="2800" b="1" dirty="0"/>
          </a:p>
        </p:txBody>
      </p:sp>
      <p:pic>
        <p:nvPicPr>
          <p:cNvPr id="27650" name="Picture 2" descr="http://farm9.staticflickr.com/8531/8644436614_489ec0b3d9_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55776" y="1988840"/>
            <a:ext cx="2734511" cy="18238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67944" y="1556792"/>
            <a:ext cx="4764510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жалоба № 3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1475656" y="692696"/>
            <a:ext cx="2376264" cy="1944216"/>
            <a:chOff x="3635896" y="3356992"/>
            <a:chExt cx="3024336" cy="2833477"/>
          </a:xfrm>
        </p:grpSpPr>
        <p:pic>
          <p:nvPicPr>
            <p:cNvPr id="4" name="Picture 4" descr="C:\Users\Лена\Desktop\открытое\презентация\fonstola.ru-80968 (1)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635896" y="3933056"/>
              <a:ext cx="3009067" cy="2257413"/>
            </a:xfrm>
            <a:prstGeom prst="rect">
              <a:avLst/>
            </a:prstGeom>
            <a:noFill/>
            <a:scene3d>
              <a:camera prst="perspectiveBelow"/>
              <a:lightRig rig="threePt" dir="t"/>
            </a:scene3d>
            <a:sp3d>
              <a:bevelT/>
            </a:sp3d>
          </p:spPr>
        </p:pic>
        <p:sp>
          <p:nvSpPr>
            <p:cNvPr id="5" name="Прямоугольник 4"/>
            <p:cNvSpPr/>
            <p:nvPr/>
          </p:nvSpPr>
          <p:spPr>
            <a:xfrm>
              <a:off x="3779912" y="3356992"/>
              <a:ext cx="2880320" cy="77931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CanDown">
                <a:avLst/>
              </a:prstTxWarp>
              <a:spAutoFit/>
              <a:scene3d>
                <a:camera prst="orthographicFront"/>
                <a:lightRig rig="threePt" dir="t"/>
              </a:scene3d>
              <a:sp3d extrusionH="57150">
                <a:bevelT h="25400" prst="softRound"/>
              </a:sp3d>
            </a:bodyPr>
            <a:lstStyle/>
            <a:p>
              <a:pPr algn="ctr"/>
              <a:r>
                <a:rPr lang="ru-RU" sz="5400" b="1" cap="all" spc="0" dirty="0" smtClean="0">
                  <a:ln w="9000" cmpd="sng">
                    <a:solidFill>
                      <a:srgbClr val="FFFF00"/>
                    </a:solidFill>
                    <a:prstDash val="solid"/>
                  </a:ln>
                  <a:solidFill>
                    <a:srgbClr val="024A10"/>
                  </a:solidFill>
                  <a:effectLst>
                    <a:reflection blurRad="12700" stA="28000" endPos="45000" dist="1000" dir="5400000" sy="-100000" algn="bl" rotWithShape="0"/>
                  </a:effectLst>
                </a:rPr>
                <a:t>зелёные</a:t>
              </a:r>
              <a:endParaRPr lang="ru-RU" sz="5400" b="1" cap="all" spc="0" dirty="0">
                <a:ln w="9000" cmpd="sng">
                  <a:solidFill>
                    <a:srgbClr val="FFFF00"/>
                  </a:solidFill>
                  <a:prstDash val="solid"/>
                </a:ln>
                <a:solidFill>
                  <a:srgbClr val="024A10"/>
                </a:solidFill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</p:grp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1331640" y="3717032"/>
            <a:ext cx="748883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2400" b="1" dirty="0" smtClean="0"/>
              <a:t>	« Что хотите с нами делайте: Режьте, жарьте, варите, солите.  Даже маринуйте!</a:t>
            </a:r>
          </a:p>
          <a:p>
            <a:pPr algn="just"/>
            <a:r>
              <a:rPr lang="ru-RU" sz="2400" b="1" dirty="0" smtClean="0"/>
              <a:t> 	Но только не вырывайте с корнем, не раскапывайте вокруг лесную подстилку, иначе совсем перестанем  расти»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8674" name="Picture 2" descr="http://www.tyachiv.com.ua/FetchImage.ashx?Id=10618&amp;Tbl=tblNews&amp;PKey=id&amp;Fld=fimage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6056" y="1988840"/>
            <a:ext cx="3020616" cy="18123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39144" y="3284984"/>
            <a:ext cx="7704856" cy="2308324"/>
          </a:xfrm>
          <a:prstGeom prst="rect">
            <a:avLst/>
          </a:prstGeom>
        </p:spPr>
        <p:txBody>
          <a:bodyPr wrap="square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ru-RU" sz="72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5 раунд </a:t>
            </a:r>
          </a:p>
          <a:p>
            <a:pPr algn="ctr"/>
            <a:r>
              <a:rPr lang="ru-RU" sz="7200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«Знаете ли вы…?»</a:t>
            </a:r>
          </a:p>
        </p:txBody>
      </p:sp>
      <p:pic>
        <p:nvPicPr>
          <p:cNvPr id="3" name="Picture 2" descr="C:\Users\Лена\Desktop\открытое\презентация\mundo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79912" y="3717032"/>
            <a:ext cx="2581638" cy="1936229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 descr="C:\Users\Лена\Downloads\anadoludan-manzara-resm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6" y="693350"/>
            <a:ext cx="8028384" cy="5543962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2204864"/>
            <a:ext cx="5955950" cy="211784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8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Молодцы!!!</a:t>
            </a:r>
            <a:endParaRPr lang="ru-RU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Picture 2" descr="C:\Users\Лена\Desktop\открытое\презентация\Earth5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51920" y="2852936"/>
            <a:ext cx="3096344" cy="3096344"/>
          </a:xfrm>
          <a:prstGeom prst="rect">
            <a:avLst/>
          </a:prstGeom>
          <a:noFill/>
        </p:spPr>
      </p:pic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979712" y="1390709"/>
            <a:ext cx="5616624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24A1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Чтение стихотворения хором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24A1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24A1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Мы заведём разговор о том,   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24A1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24A1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 вся Земля - наш общий дом –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24A1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24A1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Наш добрый дом, просторный дом,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24A1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24A1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Мы все с рожденья в нём живём.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24A1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24A1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Ещё о том  пойдёт тут речь,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24A1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24A1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 мы наш дом должны сберечь.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24A1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24A1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Давай докажем, что не зря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24A1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24A1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нас надеется Земля.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24A1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24A1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Развеем над нею и тучи и дым,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24A1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24A1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обиду её никому не дадим.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24A1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2636912"/>
            <a:ext cx="5544000" cy="176400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Экологический </a:t>
            </a:r>
          </a:p>
          <a:p>
            <a:pPr algn="ctr"/>
            <a:r>
              <a:rPr lang="ru-RU" sz="7200" b="1" cap="all" spc="0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калейдоскоп</a:t>
            </a:r>
            <a:endParaRPr lang="ru-RU" sz="7200" b="1" cap="all" spc="0" dirty="0">
              <a:ln w="9000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C:\Users\Лена\Desktop\открытое\презентация\Earth5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23928" y="3140968"/>
            <a:ext cx="2553072" cy="2553072"/>
          </a:xfrm>
          <a:prstGeom prst="rect">
            <a:avLst/>
          </a:prstGeom>
          <a:noFill/>
        </p:spPr>
      </p:pic>
      <p:pic>
        <p:nvPicPr>
          <p:cNvPr id="1027" name="Picture 3" descr="C:\Users\Лена\Desktop\открытое\презентация\119051858_edb596117087d95925f4f23ba81809f2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59632" y="3501008"/>
            <a:ext cx="571500" cy="571500"/>
          </a:xfrm>
          <a:prstGeom prst="rect">
            <a:avLst/>
          </a:prstGeom>
          <a:noFill/>
        </p:spPr>
      </p:pic>
      <p:pic>
        <p:nvPicPr>
          <p:cNvPr id="1028" name="Picture 4" descr="C:\Users\Лена\Desktop\открытое\презентация\119051858_edb596117087d95925f4f23ba81809f2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79712" y="5013176"/>
            <a:ext cx="571500" cy="571500"/>
          </a:xfrm>
          <a:prstGeom prst="rect">
            <a:avLst/>
          </a:prstGeom>
          <a:noFill/>
        </p:spPr>
      </p:pic>
      <p:pic>
        <p:nvPicPr>
          <p:cNvPr id="1029" name="Picture 5" descr="C:\Users\Лена\Desktop\открытое\презентация\119051858_edb596117087d95925f4f23ba81809f2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03848" y="764704"/>
            <a:ext cx="571500" cy="571500"/>
          </a:xfrm>
          <a:prstGeom prst="rect">
            <a:avLst/>
          </a:prstGeom>
          <a:noFill/>
        </p:spPr>
      </p:pic>
      <p:pic>
        <p:nvPicPr>
          <p:cNvPr id="1030" name="Picture 6" descr="C:\Users\Лена\Desktop\открытое\презентация\119051858_edb596117087d95925f4f23ba81809f2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19672" y="1196752"/>
            <a:ext cx="571500" cy="571500"/>
          </a:xfrm>
          <a:prstGeom prst="rect">
            <a:avLst/>
          </a:prstGeom>
          <a:noFill/>
        </p:spPr>
      </p:pic>
      <p:pic>
        <p:nvPicPr>
          <p:cNvPr id="1031" name="Picture 7" descr="C:\Users\Лена\Desktop\открытое\презентация\119051858_edb596117087d95925f4f23ba81809f2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03848" y="3284984"/>
            <a:ext cx="571500" cy="571500"/>
          </a:xfrm>
          <a:prstGeom prst="rect">
            <a:avLst/>
          </a:prstGeom>
          <a:noFill/>
        </p:spPr>
      </p:pic>
      <p:pic>
        <p:nvPicPr>
          <p:cNvPr id="1032" name="Picture 8" descr="C:\Users\Лена\Desktop\открытое\презентация\119051858_edb596117087d95925f4f23ba81809f2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24128" y="1700808"/>
            <a:ext cx="571500" cy="571500"/>
          </a:xfrm>
          <a:prstGeom prst="rect">
            <a:avLst/>
          </a:prstGeom>
          <a:noFill/>
        </p:spPr>
      </p:pic>
      <p:pic>
        <p:nvPicPr>
          <p:cNvPr id="1033" name="Picture 9" descr="C:\Users\Лена\Desktop\открытое\презентация\119051858_edb596117087d95925f4f23ba81809f2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956376" y="764704"/>
            <a:ext cx="571500" cy="571500"/>
          </a:xfrm>
          <a:prstGeom prst="rect">
            <a:avLst/>
          </a:prstGeom>
          <a:noFill/>
        </p:spPr>
      </p:pic>
      <p:pic>
        <p:nvPicPr>
          <p:cNvPr id="1034" name="Picture 10" descr="C:\Users\Лена\Desktop\открытое\презентация\119051858_edb596117087d95925f4f23ba81809f2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47864" y="5229200"/>
            <a:ext cx="571500" cy="571500"/>
          </a:xfrm>
          <a:prstGeom prst="rect">
            <a:avLst/>
          </a:prstGeom>
          <a:noFill/>
        </p:spPr>
      </p:pic>
      <p:pic>
        <p:nvPicPr>
          <p:cNvPr id="14" name="Picture 4" descr="C:\Users\Лена\Desktop\открытое\презентация\119051858_edb596117087d95925f4f23ba81809f2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V="1">
            <a:off x="7020271" y="3573016"/>
            <a:ext cx="1249505" cy="864096"/>
          </a:xfrm>
          <a:prstGeom prst="rect">
            <a:avLst/>
          </a:prstGeom>
          <a:noFill/>
        </p:spPr>
      </p:pic>
      <p:pic>
        <p:nvPicPr>
          <p:cNvPr id="15" name="Picture 4" descr="C:\Users\Лена\Desktop\открытое\презентация\119051858_edb596117087d95925f4f23ba81809f2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32240" y="5301208"/>
            <a:ext cx="571500" cy="57150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1619672" y="548680"/>
            <a:ext cx="3238443" cy="3024336"/>
            <a:chOff x="1619672" y="548680"/>
            <a:chExt cx="3238443" cy="3024336"/>
          </a:xfrm>
        </p:grpSpPr>
        <p:pic>
          <p:nvPicPr>
            <p:cNvPr id="3074" name="Picture 2" descr="C:\Users\Лена\Desktop\открытое\презентация\water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619672" y="1412776"/>
              <a:ext cx="3238443" cy="2160240"/>
            </a:xfrm>
            <a:prstGeom prst="rect">
              <a:avLst/>
            </a:prstGeom>
            <a:ln>
              <a:noFill/>
            </a:ln>
            <a:effectLst>
              <a:reflection blurRad="12700" stA="30000" endPos="30000" dist="5000" dir="5400000" sy="-100000" algn="bl" rotWithShape="0"/>
            </a:effectLst>
            <a:scene3d>
              <a:camera prst="perspectiveContrastingRightFacing"/>
              <a:lightRig rig="threePt" dir="t">
                <a:rot lat="0" lon="0" rev="2700000"/>
              </a:lightRig>
            </a:scene3d>
            <a:sp3d>
              <a:bevelT w="63500" h="50800"/>
            </a:sp3d>
          </p:spPr>
        </p:pic>
        <p:sp>
          <p:nvSpPr>
            <p:cNvPr id="5" name="Прямоугольник 4"/>
            <p:cNvSpPr/>
            <p:nvPr/>
          </p:nvSpPr>
          <p:spPr>
            <a:xfrm>
              <a:off x="1763688" y="548680"/>
              <a:ext cx="223170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CurveDown">
                <a:avLst/>
              </a:prstTxWarp>
              <a:spAutoFit/>
              <a:scene3d>
                <a:camera prst="orthographicFront"/>
                <a:lightRig rig="threePt" dir="t"/>
              </a:scene3d>
              <a:sp3d extrusionH="57150">
                <a:bevelT w="82550" h="38100" prst="coolSlant"/>
              </a:sp3d>
            </a:bodyPr>
            <a:lstStyle/>
            <a:p>
              <a:pPr algn="ctr"/>
              <a:r>
                <a:rPr lang="ru-RU" sz="5400" b="1" cap="all" spc="0" dirty="0" smtClean="0">
                  <a:ln w="9000" cmpd="sng">
                    <a:solidFill>
                      <a:schemeClr val="tx2">
                        <a:lumMod val="75000"/>
                      </a:schemeClr>
                    </a:solidFill>
                    <a:prstDash val="solid"/>
                  </a:ln>
                  <a:solidFill>
                    <a:srgbClr val="00B0F0"/>
                  </a:solidFill>
                  <a:effectLst>
                    <a:glow rad="228600">
                      <a:schemeClr val="accent4">
                        <a:satMod val="175000"/>
                        <a:alpha val="40000"/>
                      </a:schemeClr>
                    </a:glow>
                    <a:reflection blurRad="12700" stA="28000" endPos="45000" dist="1000" dir="5400000" sy="-100000" algn="bl" rotWithShape="0"/>
                  </a:effectLst>
                </a:rPr>
                <a:t>Синие</a:t>
              </a:r>
              <a:endParaRPr lang="ru-RU" sz="5400" b="1" cap="all" spc="0" dirty="0">
                <a:ln w="9000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5580112" y="548680"/>
            <a:ext cx="3168352" cy="2880470"/>
            <a:chOff x="5580112" y="548680"/>
            <a:chExt cx="3168352" cy="2880470"/>
          </a:xfrm>
        </p:grpSpPr>
        <p:pic>
          <p:nvPicPr>
            <p:cNvPr id="3075" name="Picture 3" descr="C:\Users\Лена\Desktop\открытое\презентация\55ff0fe05b9f4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80112" y="1386044"/>
              <a:ext cx="3024336" cy="2043106"/>
            </a:xfrm>
            <a:prstGeom prst="rect">
              <a:avLst/>
            </a:prstGeom>
            <a:ln>
              <a:noFill/>
            </a:ln>
            <a:effectLst>
              <a:reflection blurRad="12700" stA="30000" endPos="30000" dist="5000" dir="5400000" sy="-100000" algn="bl" rotWithShape="0"/>
            </a:effectLst>
            <a:scene3d>
              <a:camera prst="perspectiveHeroicExtremeLeftFacing"/>
              <a:lightRig rig="threePt" dir="t">
                <a:rot lat="0" lon="0" rev="2700000"/>
              </a:lightRig>
            </a:scene3d>
            <a:sp3d>
              <a:bevelT w="63500" h="50800"/>
            </a:sp3d>
          </p:spPr>
        </p:pic>
        <p:sp>
          <p:nvSpPr>
            <p:cNvPr id="7" name="Прямоугольник 6"/>
            <p:cNvSpPr/>
            <p:nvPr/>
          </p:nvSpPr>
          <p:spPr>
            <a:xfrm>
              <a:off x="5868144" y="548680"/>
              <a:ext cx="2880320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CurveUp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angle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5400" b="1" cap="all" dirty="0" smtClean="0">
                  <a:ln w="9000" cmpd="sng">
                    <a:solidFill>
                      <a:srgbClr val="002060"/>
                    </a:solidFill>
                    <a:prstDash val="solid"/>
                  </a:ln>
                  <a:solidFill>
                    <a:srgbClr val="FF0000"/>
                  </a:solidFill>
                  <a:effectLst>
                    <a:reflection blurRad="12700" stA="28000" endPos="45000" dist="1000" dir="5400000" sy="-100000" algn="bl" rotWithShape="0"/>
                  </a:effectLst>
                </a:rPr>
                <a:t>красные</a:t>
              </a:r>
              <a:endParaRPr lang="ru-RU" sz="5400" b="1" cap="none" spc="0" dirty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3707904" y="3356992"/>
            <a:ext cx="3024336" cy="2833477"/>
            <a:chOff x="3635896" y="3356992"/>
            <a:chExt cx="3024336" cy="2833477"/>
          </a:xfrm>
        </p:grpSpPr>
        <p:pic>
          <p:nvPicPr>
            <p:cNvPr id="3076" name="Picture 4" descr="C:\Users\Лена\Desktop\открытое\презентация\fonstola.ru-80968 (1).jp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3635896" y="3933056"/>
              <a:ext cx="3009067" cy="2257413"/>
            </a:xfrm>
            <a:prstGeom prst="rect">
              <a:avLst/>
            </a:prstGeom>
            <a:noFill/>
            <a:scene3d>
              <a:camera prst="perspectiveBelow"/>
              <a:lightRig rig="threePt" dir="t"/>
            </a:scene3d>
            <a:sp3d>
              <a:bevelT/>
            </a:sp3d>
          </p:spPr>
        </p:pic>
        <p:sp>
          <p:nvSpPr>
            <p:cNvPr id="9" name="Прямоугольник 8"/>
            <p:cNvSpPr/>
            <p:nvPr/>
          </p:nvSpPr>
          <p:spPr>
            <a:xfrm>
              <a:off x="3779912" y="3356992"/>
              <a:ext cx="2880320" cy="77931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CanDown">
                <a:avLst/>
              </a:prstTxWarp>
              <a:spAutoFit/>
              <a:scene3d>
                <a:camera prst="orthographicFront"/>
                <a:lightRig rig="threePt" dir="t"/>
              </a:scene3d>
              <a:sp3d extrusionH="57150">
                <a:bevelT h="25400" prst="softRound"/>
              </a:sp3d>
            </a:bodyPr>
            <a:lstStyle/>
            <a:p>
              <a:pPr algn="ctr"/>
              <a:r>
                <a:rPr lang="ru-RU" sz="5400" b="1" cap="all" spc="0" dirty="0" smtClean="0">
                  <a:ln w="9000" cmpd="sng">
                    <a:solidFill>
                      <a:srgbClr val="FFFF00"/>
                    </a:solidFill>
                    <a:prstDash val="solid"/>
                  </a:ln>
                  <a:solidFill>
                    <a:srgbClr val="024A10"/>
                  </a:solidFill>
                  <a:effectLst>
                    <a:reflection blurRad="12700" stA="28000" endPos="45000" dist="1000" dir="5400000" sy="-100000" algn="bl" rotWithShape="0"/>
                  </a:effectLst>
                </a:rPr>
                <a:t>зелёные</a:t>
              </a:r>
              <a:endParaRPr lang="ru-RU" sz="5400" b="1" cap="all" spc="0" dirty="0">
                <a:ln w="9000" cmpd="sng">
                  <a:solidFill>
                    <a:srgbClr val="FFFF00"/>
                  </a:solidFill>
                  <a:prstDash val="solid"/>
                </a:ln>
                <a:solidFill>
                  <a:srgbClr val="024A10"/>
                </a:solidFill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27176" y="2060848"/>
            <a:ext cx="7416824" cy="258532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Button">
              <a:avLst/>
            </a:prstTxWarp>
            <a:spAutoFit/>
            <a:scene3d>
              <a:camera prst="perspective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Раунд 1</a:t>
            </a:r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 </a:t>
            </a:r>
          </a:p>
          <a:p>
            <a:pPr algn="ctr"/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Экологическая</a:t>
            </a:r>
          </a:p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разминка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098" name="Picture 2" descr="C:\Users\Лена\Desktop\открытое\презентация\mundo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6" y="836712"/>
            <a:ext cx="2101585" cy="1576189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2564904"/>
            <a:ext cx="7416824" cy="258532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Button">
              <a:avLst/>
            </a:prstTxWarp>
            <a:spAutoFit/>
            <a:scene3d>
              <a:camera prst="perspective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ru-RU" sz="72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2 раунд </a:t>
            </a:r>
          </a:p>
          <a:p>
            <a:pPr algn="ctr"/>
            <a:r>
              <a:rPr lang="ru-RU" sz="7200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Найди </a:t>
            </a:r>
          </a:p>
          <a:p>
            <a:pPr algn="ctr"/>
            <a:r>
              <a:rPr lang="ru-RU" sz="7200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животное </a:t>
            </a:r>
          </a:p>
          <a:p>
            <a:pPr algn="ctr"/>
            <a:r>
              <a:rPr lang="ru-RU" sz="7200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в словах</a:t>
            </a:r>
            <a:endParaRPr lang="ru-RU" sz="7200" dirty="0">
              <a:ln>
                <a:solidFill>
                  <a:srgbClr val="002060"/>
                </a:solidFill>
              </a:ln>
              <a:solidFill>
                <a:srgbClr val="7030A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3" name="Picture 2" descr="C:\Users\Лена\Desktop\открытое\презентация\mundo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6" y="836712"/>
            <a:ext cx="2101585" cy="1576189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1619672" y="2924944"/>
            <a:ext cx="309634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perspectiveRight"/>
            <a:lightRig rig="threePt" dir="t"/>
          </a:scene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БАНКА  - 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БАГАЖ  -     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КОЛОСЬЯ - 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КОЖУХ -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63888" y="1628800"/>
            <a:ext cx="4764510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Команда № 1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1331640" y="764704"/>
            <a:ext cx="2014307" cy="2088232"/>
            <a:chOff x="1619672" y="548680"/>
            <a:chExt cx="3238443" cy="3024336"/>
          </a:xfrm>
        </p:grpSpPr>
        <p:pic>
          <p:nvPicPr>
            <p:cNvPr id="6" name="Picture 2" descr="C:\Users\Лена\Desktop\открытое\презентация\water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619672" y="1412776"/>
              <a:ext cx="3238443" cy="2160240"/>
            </a:xfrm>
            <a:prstGeom prst="rect">
              <a:avLst/>
            </a:prstGeom>
            <a:ln>
              <a:noFill/>
            </a:ln>
            <a:effectLst>
              <a:reflection blurRad="12700" stA="30000" endPos="30000" dist="5000" dir="5400000" sy="-100000" algn="bl" rotWithShape="0"/>
            </a:effectLst>
            <a:scene3d>
              <a:camera prst="perspectiveContrastingRightFacing"/>
              <a:lightRig rig="threePt" dir="t">
                <a:rot lat="0" lon="0" rev="2700000"/>
              </a:lightRig>
            </a:scene3d>
            <a:sp3d>
              <a:bevelT w="63500" h="50800"/>
            </a:sp3d>
          </p:spPr>
        </p:pic>
        <p:sp>
          <p:nvSpPr>
            <p:cNvPr id="7" name="Прямоугольник 6"/>
            <p:cNvSpPr/>
            <p:nvPr/>
          </p:nvSpPr>
          <p:spPr>
            <a:xfrm>
              <a:off x="1763688" y="548680"/>
              <a:ext cx="223170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CurveDown">
                <a:avLst/>
              </a:prstTxWarp>
              <a:spAutoFit/>
              <a:scene3d>
                <a:camera prst="orthographicFront"/>
                <a:lightRig rig="threePt" dir="t"/>
              </a:scene3d>
              <a:sp3d extrusionH="57150">
                <a:bevelT w="82550" h="38100" prst="coolSlant"/>
              </a:sp3d>
            </a:bodyPr>
            <a:lstStyle/>
            <a:p>
              <a:pPr algn="ctr"/>
              <a:r>
                <a:rPr lang="ru-RU" sz="5400" b="1" cap="all" spc="0" dirty="0" smtClean="0">
                  <a:ln w="9000" cmpd="sng">
                    <a:solidFill>
                      <a:schemeClr val="tx2">
                        <a:lumMod val="75000"/>
                      </a:schemeClr>
                    </a:solidFill>
                    <a:prstDash val="solid"/>
                  </a:ln>
                  <a:solidFill>
                    <a:srgbClr val="00B0F0"/>
                  </a:solidFill>
                  <a:effectLst>
                    <a:glow rad="228600">
                      <a:schemeClr val="accent4">
                        <a:satMod val="175000"/>
                        <a:alpha val="40000"/>
                      </a:schemeClr>
                    </a:glow>
                    <a:reflection blurRad="12700" stA="28000" endPos="45000" dist="1000" dir="5400000" sy="-100000" algn="bl" rotWithShape="0"/>
                  </a:effectLst>
                </a:rPr>
                <a:t>Синие</a:t>
              </a:r>
              <a:endParaRPr lang="ru-RU" sz="5400" b="1" cap="all" spc="0" dirty="0">
                <a:ln w="9000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endParaRPr>
            </a:p>
          </p:txBody>
        </p:sp>
      </p:grp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5580112" y="2924944"/>
            <a:ext cx="309634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perspectiveLeft"/>
            <a:lightRig rig="threePt" dir="t"/>
          </a:scene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КАБАН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ЖАБА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ЛОСЬ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ЖУК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0" name="Picture 2" descr="C:\Users\Лена\Desktop\открытое\презентация\questionMarks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3140968"/>
            <a:ext cx="428625" cy="571500"/>
          </a:xfrm>
          <a:prstGeom prst="rect">
            <a:avLst/>
          </a:prstGeom>
          <a:noFill/>
        </p:spPr>
      </p:pic>
      <p:pic>
        <p:nvPicPr>
          <p:cNvPr id="10" name="Picture 2" descr="C:\Users\Лена\Desktop\открытое\презентация\questionMarks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3789040"/>
            <a:ext cx="428625" cy="571500"/>
          </a:xfrm>
          <a:prstGeom prst="rect">
            <a:avLst/>
          </a:prstGeom>
          <a:noFill/>
        </p:spPr>
      </p:pic>
      <p:pic>
        <p:nvPicPr>
          <p:cNvPr id="11" name="Picture 2" descr="C:\Users\Лена\Desktop\открытое\презентация\questionMarks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4509120"/>
            <a:ext cx="428625" cy="571500"/>
          </a:xfrm>
          <a:prstGeom prst="rect">
            <a:avLst/>
          </a:prstGeom>
          <a:noFill/>
        </p:spPr>
      </p:pic>
      <p:pic>
        <p:nvPicPr>
          <p:cNvPr id="12" name="Picture 2" descr="C:\Users\Лена\Desktop\открытое\презентация\questionMarks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5229200"/>
            <a:ext cx="428625" cy="57150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1700808"/>
            <a:ext cx="4764510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Команда № 2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6228184" y="620688"/>
            <a:ext cx="2520280" cy="2304256"/>
            <a:chOff x="5580112" y="548680"/>
            <a:chExt cx="3168352" cy="2880470"/>
          </a:xfrm>
        </p:grpSpPr>
        <p:pic>
          <p:nvPicPr>
            <p:cNvPr id="4" name="Picture 3" descr="C:\Users\Лена\Desktop\открытое\презентация\55ff0fe05b9f4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580112" y="1386044"/>
              <a:ext cx="3024336" cy="2043106"/>
            </a:xfrm>
            <a:prstGeom prst="rect">
              <a:avLst/>
            </a:prstGeom>
            <a:ln>
              <a:noFill/>
            </a:ln>
            <a:effectLst>
              <a:reflection blurRad="12700" stA="30000" endPos="30000" dist="5000" dir="5400000" sy="-100000" algn="bl" rotWithShape="0"/>
            </a:effectLst>
            <a:scene3d>
              <a:camera prst="perspectiveHeroicExtremeLeftFacing"/>
              <a:lightRig rig="threePt" dir="t">
                <a:rot lat="0" lon="0" rev="2700000"/>
              </a:lightRig>
            </a:scene3d>
            <a:sp3d>
              <a:bevelT w="63500" h="50800"/>
            </a:sp3d>
          </p:spPr>
        </p:pic>
        <p:sp>
          <p:nvSpPr>
            <p:cNvPr id="5" name="Прямоугольник 4"/>
            <p:cNvSpPr/>
            <p:nvPr/>
          </p:nvSpPr>
          <p:spPr>
            <a:xfrm>
              <a:off x="5868144" y="548680"/>
              <a:ext cx="2880320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CurveUp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angle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5400" b="1" cap="all" dirty="0" smtClean="0">
                  <a:ln w="9000" cmpd="sng">
                    <a:solidFill>
                      <a:srgbClr val="002060"/>
                    </a:solidFill>
                    <a:prstDash val="solid"/>
                  </a:ln>
                  <a:solidFill>
                    <a:srgbClr val="FF0000"/>
                  </a:solidFill>
                  <a:effectLst>
                    <a:reflection blurRad="12700" stA="28000" endPos="45000" dist="1000" dir="5400000" sy="-100000" algn="bl" rotWithShape="0"/>
                  </a:effectLst>
                </a:rPr>
                <a:t>красные</a:t>
              </a:r>
              <a:endParaRPr lang="ru-RU" sz="5400" b="1" cap="none" spc="0" dirty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547664" y="2780928"/>
            <a:ext cx="352839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perspectiveRight"/>
            <a:lightRig rig="threePt" dir="t"/>
          </a:scene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КИНО -</a:t>
            </a:r>
            <a:endParaRPr kumimoji="0" lang="ru-RU" sz="4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САЛОН -</a:t>
            </a:r>
            <a:endParaRPr kumimoji="0" lang="ru-RU" sz="4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ВОЛНА -</a:t>
            </a:r>
            <a:endParaRPr kumimoji="0" lang="ru-RU" sz="4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КАРКАС -</a:t>
            </a:r>
            <a:endParaRPr kumimoji="0" lang="ru-RU" sz="4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5292080" y="2852936"/>
            <a:ext cx="309634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perspectiveLeft"/>
            <a:lightRig rig="threePt" dir="t"/>
          </a:scene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КОНИ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СЛОН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ВОЛ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РАК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2" descr="C:\Users\Лена\Desktop\открытое\презентация\questionMarks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9992" y="2996952"/>
            <a:ext cx="428625" cy="571500"/>
          </a:xfrm>
          <a:prstGeom prst="rect">
            <a:avLst/>
          </a:prstGeom>
          <a:noFill/>
        </p:spPr>
      </p:pic>
      <p:pic>
        <p:nvPicPr>
          <p:cNvPr id="9" name="Picture 2" descr="C:\Users\Лена\Desktop\открытое\презентация\questionMarks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9992" y="3645024"/>
            <a:ext cx="428625" cy="571500"/>
          </a:xfrm>
          <a:prstGeom prst="rect">
            <a:avLst/>
          </a:prstGeom>
          <a:noFill/>
        </p:spPr>
      </p:pic>
      <p:pic>
        <p:nvPicPr>
          <p:cNvPr id="10" name="Picture 2" descr="C:\Users\Лена\Desktop\открытое\презентация\questionMarks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9992" y="4365104"/>
            <a:ext cx="428625" cy="571500"/>
          </a:xfrm>
          <a:prstGeom prst="rect">
            <a:avLst/>
          </a:prstGeom>
          <a:noFill/>
        </p:spPr>
      </p:pic>
      <p:pic>
        <p:nvPicPr>
          <p:cNvPr id="11" name="Picture 2" descr="C:\Users\Лена\Desktop\открытое\презентация\questionMarks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9992" y="5085184"/>
            <a:ext cx="428625" cy="57150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67944" y="1772816"/>
            <a:ext cx="4764510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Команда № 3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1475656" y="692696"/>
            <a:ext cx="2376264" cy="1944216"/>
            <a:chOff x="3635896" y="3356992"/>
            <a:chExt cx="3024336" cy="2833477"/>
          </a:xfrm>
        </p:grpSpPr>
        <p:pic>
          <p:nvPicPr>
            <p:cNvPr id="4" name="Picture 4" descr="C:\Users\Лена\Desktop\открытое\презентация\fonstola.ru-80968 (1)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635896" y="3933056"/>
              <a:ext cx="3009067" cy="2257413"/>
            </a:xfrm>
            <a:prstGeom prst="rect">
              <a:avLst/>
            </a:prstGeom>
            <a:noFill/>
            <a:scene3d>
              <a:camera prst="perspectiveBelow"/>
              <a:lightRig rig="threePt" dir="t"/>
            </a:scene3d>
            <a:sp3d>
              <a:bevelT/>
            </a:sp3d>
          </p:spPr>
        </p:pic>
        <p:sp>
          <p:nvSpPr>
            <p:cNvPr id="5" name="Прямоугольник 4"/>
            <p:cNvSpPr/>
            <p:nvPr/>
          </p:nvSpPr>
          <p:spPr>
            <a:xfrm>
              <a:off x="3779912" y="3356992"/>
              <a:ext cx="2880320" cy="77931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CanDown">
                <a:avLst/>
              </a:prstTxWarp>
              <a:spAutoFit/>
              <a:scene3d>
                <a:camera prst="orthographicFront"/>
                <a:lightRig rig="threePt" dir="t"/>
              </a:scene3d>
              <a:sp3d extrusionH="57150">
                <a:bevelT h="25400" prst="softRound"/>
              </a:sp3d>
            </a:bodyPr>
            <a:lstStyle/>
            <a:p>
              <a:pPr algn="ctr"/>
              <a:r>
                <a:rPr lang="ru-RU" sz="5400" b="1" cap="all" spc="0" dirty="0" smtClean="0">
                  <a:ln w="9000" cmpd="sng">
                    <a:solidFill>
                      <a:srgbClr val="FFFF00"/>
                    </a:solidFill>
                    <a:prstDash val="solid"/>
                  </a:ln>
                  <a:solidFill>
                    <a:srgbClr val="024A10"/>
                  </a:solidFill>
                  <a:effectLst>
                    <a:reflection blurRad="12700" stA="28000" endPos="45000" dist="1000" dir="5400000" sy="-100000" algn="bl" rotWithShape="0"/>
                  </a:effectLst>
                </a:rPr>
                <a:t>зелёные</a:t>
              </a:r>
              <a:endParaRPr lang="ru-RU" sz="5400" b="1" cap="all" spc="0" dirty="0">
                <a:ln w="9000" cmpd="sng">
                  <a:solidFill>
                    <a:srgbClr val="FFFF00"/>
                  </a:solidFill>
                  <a:prstDash val="solid"/>
                </a:ln>
                <a:solidFill>
                  <a:srgbClr val="024A10"/>
                </a:solidFill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</p:grp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1763688" y="2780928"/>
            <a:ext cx="3007555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perspectiveRight"/>
            <a:lightRig rig="threePt" dir="t"/>
          </a:scene3d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ПИОН -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ОСАДА -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ЗОНТИК -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ДУДОЧКА -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5796136" y="2852936"/>
            <a:ext cx="309634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perspectiveLeft"/>
            <a:lightRig rig="threePt" dir="t"/>
          </a:scene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ПОНИ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ОСА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КИТ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УДОД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2" descr="C:\Users\Лена\Desktop\открытое\презентация\questionMarks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32040" y="2996952"/>
            <a:ext cx="428625" cy="571500"/>
          </a:xfrm>
          <a:prstGeom prst="rect">
            <a:avLst/>
          </a:prstGeom>
          <a:noFill/>
        </p:spPr>
      </p:pic>
      <p:pic>
        <p:nvPicPr>
          <p:cNvPr id="9" name="Picture 2" descr="C:\Users\Лена\Desktop\открытое\презентация\questionMarks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32040" y="3645024"/>
            <a:ext cx="428625" cy="571500"/>
          </a:xfrm>
          <a:prstGeom prst="rect">
            <a:avLst/>
          </a:prstGeom>
          <a:noFill/>
        </p:spPr>
      </p:pic>
      <p:pic>
        <p:nvPicPr>
          <p:cNvPr id="10" name="Picture 2" descr="C:\Users\Лена\Desktop\открытое\презентация\questionMarks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32040" y="4293096"/>
            <a:ext cx="428625" cy="571500"/>
          </a:xfrm>
          <a:prstGeom prst="rect">
            <a:avLst/>
          </a:prstGeom>
          <a:noFill/>
        </p:spPr>
      </p:pic>
      <p:pic>
        <p:nvPicPr>
          <p:cNvPr id="11" name="Picture 2" descr="C:\Users\Лена\Desktop\открытое\презентация\questionMarks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32040" y="5013176"/>
            <a:ext cx="428625" cy="57150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169</Words>
  <Application>Microsoft Office PowerPoint</Application>
  <PresentationFormat>Экран (4:3)</PresentationFormat>
  <Paragraphs>76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Лена</dc:creator>
  <cp:lastModifiedBy>Дина Фидаровна</cp:lastModifiedBy>
  <cp:revision>16</cp:revision>
  <dcterms:created xsi:type="dcterms:W3CDTF">2015-11-17T12:04:08Z</dcterms:created>
  <dcterms:modified xsi:type="dcterms:W3CDTF">2020-11-20T05:32:26Z</dcterms:modified>
</cp:coreProperties>
</file>