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5"/>
  </p:notesMasterIdLst>
  <p:sldIdLst>
    <p:sldId id="256" r:id="rId2"/>
    <p:sldId id="260" r:id="rId3"/>
    <p:sldId id="261" r:id="rId4"/>
    <p:sldId id="262" r:id="rId5"/>
    <p:sldId id="264" r:id="rId6"/>
    <p:sldId id="263" r:id="rId7"/>
    <p:sldId id="268" r:id="rId8"/>
    <p:sldId id="265" r:id="rId9"/>
    <p:sldId id="269" r:id="rId10"/>
    <p:sldId id="266" r:id="rId11"/>
    <p:sldId id="270" r:id="rId12"/>
    <p:sldId id="271" r:id="rId13"/>
    <p:sldId id="267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D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9DAC2-88B5-48E8-B394-C83612E0F84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84329-EBC4-481F-9DA0-E8C36A84D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9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5177494"/>
            <a:ext cx="7747687" cy="1470455"/>
          </a:xfrm>
        </p:spPr>
        <p:txBody>
          <a:bodyPr anchor="ctr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2903838"/>
            <a:ext cx="7793896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92" y="4589465"/>
            <a:ext cx="7793896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00" y="1606379"/>
            <a:ext cx="8208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E185-EA17-4D4E-B145-7865663D73B4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700" y="101600"/>
            <a:ext cx="87503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«Детский сад комбинированного вида «Радуга» 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Педагогический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проект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«Звезды и созвездия»,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для детей старшего дошкольного возраста.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Воспитатели: Фролова Татьяна Борисовна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Колесникова Екатерина Васильевна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 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  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г. Югорск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2016 г.</a:t>
            </a:r>
          </a:p>
        </p:txBody>
      </p:sp>
      <p:pic>
        <p:nvPicPr>
          <p:cNvPr id="9218" name="Picture 2" descr="http://kartinki-vernisazh.ru/_ph/61/1/880616109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4697412"/>
            <a:ext cx="14763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765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Этапы работы над проектом</a:t>
            </a:r>
            <a:b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этап</a:t>
            </a:r>
            <a:b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Итоговый (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заключительный)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42523"/>
              </p:ext>
            </p:extLst>
          </p:nvPr>
        </p:nvGraphicFramePr>
        <p:xfrm>
          <a:off x="558800" y="1684274"/>
          <a:ext cx="6934200" cy="3014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736"/>
                <a:gridCol w="3047799"/>
                <a:gridCol w="3165665"/>
              </a:tblGrid>
              <a:tr h="1731645"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6220" algn="l"/>
                        </a:tabLs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6220" algn="l"/>
                        </a:tabLs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Участие  в создании коллективной  работы «Звездное небо» (аппликация).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Из конструктора «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 собрать разнообразные летательные аппараты.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Нарисовать рисунки по теме «Созвездие».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Участие в создании загадок о звездах и созвездиях с использованием технологии ТРИЗ.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01295" algn="l"/>
                        </a:tabLs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Организация и руководство детской деятельностью.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01295" algn="l"/>
                        </a:tabLs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Разработка памятки для родителей на тему «Понаблюдайте за звездным небом».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 descr="http://kartinki-vernisazh.ru/_ph/61/1/880616109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4189412"/>
            <a:ext cx="14763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52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3.googleusercontent.com/8zyU-qsjze0R2v2yYYeFoQg07TSPIKH4ZhApd_YF-8yvYSHgPSzjK5NALDpTzrfPkxqWNHznKSipOuWZxlIsDwoEm5PsBfDNKJWLrsjbQ7rD08yDbhgVTwj55OwAgPSWpScY-1hAVRYNvdEsrodzW7A7i4ygK8mD_9Mkpt11b8QH115jCiBJVz6FWBPFY2M2avQjiSjHz-CE8kI6qlRBvfQpoHT3RPWX24ReWwA9GrSZcxDyatAWxnOBlWDXGTourb5h-WsiVQSjJYWp5D8NEOG7Rj3ROVdrPLmLck6hDhZIRi3zms9m2muK4l7ngYeCZvlrHBZrFJNIEtAQtoNpmTMwwD9uhOmIyHsVK5_s1zmC49PK2WRFCgbecZzQ8jY4AAad4r8xXgwtNZFFYy3FUspXHK_fJj5elCmIWeYWbbSRQtLJFEYvv8T9Zq3y4b6TAZZ1F0OyC_a93Ly4hfIP2-t2AsKRp54PmUORDCM81muZBsgtuVEbOXqglwXv4-ybCFGlYfiGvMPk9083qo7jsWyJzPD7u5XBzUNn724fJ8xIKl5dSaTI9ygulAkoTG_PDbhMTyxN1A4RPBqfcnvX4kHtI8rbXctg9p4P7a8hJMQPVTIa=w1152-h648-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" y="433189"/>
            <a:ext cx="4635502" cy="26074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3.googleusercontent.com/C21YPW8fnImW_CKyQXPAUxR9lILixOZ_vy6obH397pNGk0f45LtWgIGbGqKt56OxADfU70ujnedXeSm7673WP6viMLV0ckZoZZKnXiAr09rcGrjA8uInad0jfdSU_aJWrDYwaKY98CKGC9Vdql-K-HtrYbi_d2gzAOATQTENLPfwTvqyempxMed70FC3s4D-fVvtdyyLmzYrpfNbG_C4QaKmo_RDDDegac4CNEa7geXzjdvnSAV8AHRmnHwIUjab-BfjCxuWVkvMQbAkwtzatDWYLZMYZxk8mqqcYm4n4EVGhXEkA5rEx5J0pivrSXokiF8tqwrNZUf117gfk7Yxz5hNCUt9_UICtB4T8zfPJPKC4PyfzoQny3cWSaGj1m22WvlHn-tDC20FO8muaJ1sHYwJolHf7zM50OoPFvLmR_SQmmafuH2kg_jWIhERma9NWrMRojoUD2o73XMqVFfJSiaIEGqIdNgaVuvYBIcJSNeweXiqxJhmXRre_MuJrK7gQe9F7Yafu7yhjndCIkevxJy9ejdtBvzo_49DN4refLGLgO5H0kjT_dIpcSGDggPdDTh8GH6KjBRGfdOUqFxDpqf_E1isZY24AQ8H8l52h-3cJVBZ=w1152-h648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1" y="3262909"/>
            <a:ext cx="5422899" cy="30503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7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3.googleusercontent.com/pWYuAmkcdQ3wkAPItxOtNKXU9z8tu3tmWPyvB3aR63F-6zhMIMJN7FxRWL5fv9udTsPyGgsCmBUtTSeRNVmyqprDKDBg7pAfKu6FF4b8N7lWuLAuIRjmSR9SQ-H5oQzC3v_bVSiiLQGFQVUksM7ACRbFKD6ut1vaYP8YcdJHyOo-zLM68IrOZiUpfwGNl3Y1puVOKRZqIsjks9Q4Jqxq3EA_xqx0m2AtOSusj2xVoPflUFRi31m3al_jr6XjKskmOFevJzojQph48w1lGuqJoExjZdcBD65RiHY48Im3EO53bMiRR0ajLncWlApU5amuxiouBvEd0X-9zOF2j5O3Fh8mdujgtBuzwghEiWU8LdsQoKa9eC9OexC70ZzugNc7mCmUG0FgK-O-u528nrJo0yVxMrfnGsId2CWKDvUD73YNBNNFBuo4qxrTZBsJNr47YB7pacSvgDE4v9RAS4xfX8UJK387qdDRxFvWaHU2Sr52u4Sd_lDhJZSARXXkJ9Emu-n22HsW9a3XJyzIOrlXoo9nxDLZ0meRhX1iLmcPyD2Pv43NRFFTXoHWKJiO9lAFsUDd-i-XkxavrelMh2cV9kyx7LQa97AmcebYxRMA18L5w0Eh=w1152-h648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324542"/>
            <a:ext cx="5184774" cy="29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3.googleusercontent.com/50RtXOoCf1i5WCapxKyycjOH29Kau9FVk8sRFa82nALZWCwSExeFNBxRxYZ0_74p5RK6g0Hbnet8BdiiD5v32Rrp7C1paVNHAVXQOqd2U3IJWKImS_YhxAkLfDb15-F08yxlAnbWCLLepdVz28Y5SrQbWZQDZA58ZVmp19Ar5cY5Y76RhU-t4zYxg0Sh8hp1_n9aYgjszz_rapSx4l_zE0RKiCcAL3gwNfBWpMgyZAPs5GR-w44LUkNDQUbf82wEJlBAd8ZcY5QUuEDB-QKArydhZVLpm-5YrKtQDsLM3YTfhhSbHWRh_tWNhqi6zEI81qTRgAnpmFso_bnpKSErhR43lE0f-BP0n-9NMeZu6WOyzgxmRpg9KaPRfWNzgjIEQyZj7LK5SKMLzLH1ZV9FJfPmrOa3uNN-AqZdZ5NcFRbqEOR2EJylCA9dFcGRnmhZHgf3LT8G-82inINemUwL-ex3RCpqM-otNMV4Is-kXg9cAwiRsAraQJ5wO5pdUGaUr2ZpVLKNS0zDZvXShz_Vxf60PNEz9y1M93eXkOUNRMeoBMm_Fz8qWBiwPJb-HISpWqp_wHgqF_tMnQPD1oH9Xe5ddvq1iq53xV9d74wxf0JWRvSK=w1152-h648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0" y="3240978"/>
            <a:ext cx="5205095" cy="292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7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6900" y="1859340"/>
            <a:ext cx="80391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atin typeface="Arial" panose="020B0604020202020204" pitchFamily="34" charset="0"/>
                <a:cs typeface="Arial" panose="020B0604020202020204" pitchFamily="34" charset="0"/>
              </a:rPr>
              <a:t>Предполагаемые результаты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Расширение знаний и представлений  детей о  звездах, созвездиях,  Солнечной системе и в целом о к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осмосе.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Элементарные навыки по обращению с оптическим телескопом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Умение находить на звездном небе некоторые созвездия и звезды.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Развитие исследовательских, коммуникативных, творческих навыков и познавательных способностей.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7800" y="578535"/>
            <a:ext cx="6743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проект «Звезды и созвездия»</a:t>
            </a:r>
          </a:p>
        </p:txBody>
      </p:sp>
      <p:pic>
        <p:nvPicPr>
          <p:cNvPr id="8194" name="Picture 2" descr="https://lh3.googleusercontent.com/WSxp0JNkD8CGp32Cdse8FCwtiO5UEiXa9n62yLaxmfVs9-hs4wFgfbs-b7q6fBjJ5H7jkN9JTOTYJxB2_X8cAEASxEpsVrfqodXyDUZJCrRxhXJteXCphQjB1KGrnxseOGKp3dHTe5tmlvphkj07u-SLSyd7cGSbiKzhZS_8ZjcvU9lxDhh5pqq-W3U0YK_X4OSkyUrcY_Riwo4SD4qEAlLtP45eVnTAtcg0XSmThugp2Rq108gXUGHytbao2LF0oNr2tLeifnmFNqRHwI-P_P1KML1kN5QovY6Gdk1hayaezhNiBAdMMv7iPMnuFKsQCfqaa2ygsfeCdRnMtI2tEq4e_1BzvZwjG9WKRty9hvi4bZl4S2mGRCjld3aTWNbE2xUOxSgIRQwKmY72guXPJfDwMRIezoAWk_gHlxOr5oJckeBgZnC-QHCNg0NA8MPNfTdqaYdZIL4nTtjvwxXpWZjVk_9qbZ4QqfCwJHEUAdFyBUf3GgGASFewZS5Aqt7rd6tl89fMfmup9sswyioR-HIQE7W8c-L7L5P98kNJVjyHFMlrA4CLW-59kbxqB5kDGOnPXnGBlUqnkmJm7S_MYW4ze96EUGIzmlVoCNYvLNGHvvumGRDe=w1152-h648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585901"/>
            <a:ext cx="3714750" cy="208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8000" y="1754138"/>
            <a:ext cx="79375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Воспитатели: Фролова Татьяна Борисовна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Колесникова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Екатерина Васильевна.</a:t>
            </a:r>
          </a:p>
          <a:p>
            <a:pPr lvl="0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Дети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подготовительной к школе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группы №7 «Юнга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lv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Типология проекта: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информационный,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исследовательский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коллективный, долгосрочный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Время проведения: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октября 2016 года по декабрь 2016 года.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8000" y="565835"/>
            <a:ext cx="7708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«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Звезды и созвездия»</a:t>
            </a:r>
          </a:p>
        </p:txBody>
      </p:sp>
      <p:pic>
        <p:nvPicPr>
          <p:cNvPr id="6146" name="Picture 2" descr="https://lh3.googleusercontent.com/4aXx9GEAiQCVD1XhUzU2L-kvfO0mZfGJNF8k5bUI0Xz_P2zlFQ_fcsGd1iKa08MJC4lfFsHH_jhM-HhkV2V6Um3UQzZRezwfuTKNavX8Ba0AlpNnttN2PblVAm-MuxHKRfsgk82C5dvI7Fk_d6CQQPHs7PfsTMtFTPOFCz_ATX4U58VgtsWqezdnan7OysTymGg25nOPbchI6nPWIAe8MNlro1T3TRX1U_JgGdV_V6ijyYNojjc4b6LJRDq0_uY3gTzbBug2ECMQmt4rmtKQqat8xqBMAKHZtVzlx41PXyOMh-5zFlzgeGSfyqR-gJ0UZ1SQ-v8SUa4WGgUzwPjLO4EbXitX8Tm7j__MRadPOtnjj7eLdfULtzrG1kIHhgycAmmcrgL6-hMsg7jb5uIE3t6TLmlkB1dxK1y6onb5KL3fNYk0ee2pgqMvvUc652jviIsBJ1KTgz5NMEhlYetOsLD8nT_rF4gCHtHuTnl3A73b3Xv3YE3qHcEpVhZ0vSGBLwB9dfoO81pxFNzhTpUz4z2DwNQ9W5iHe_staZ5dzI_7CU6J7MrH8RktTLdjgbfEs7epcWMsg0OHvM0WUN2hD7o4cHpL0IeOottARZneXQVo_qM6=w365-h648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4" b="13706"/>
          <a:stretch/>
        </p:blipFill>
        <p:spPr bwMode="auto">
          <a:xfrm>
            <a:off x="6515100" y="4592933"/>
            <a:ext cx="1930400" cy="20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41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Актуальность проекта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В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рамках раскрытия темы « Планета Земля» мы решили познакомить дошкольников со звездами и созвездиями. В ночном небе мы видим звезды. Они разные и по размеру и температуре. Звезды – огненные шары, одни более горячие. Другие менее, поэтому цвет у звезд разный. Самые горячие – белые, чуть менее горячие -  голубые , потом желтые и красные. Самые яркие звезды на нашем небе голубые и белые. Солнце – это звезда. Она считается самой близкой к нам звездой во вселенной. Она дает свет и тепло нашей земле. Люди с древних времен группировали звезды друг с другом. Эти звезды называли созвездиями. По звездам можно найти дорогу заблудившемуся путнику. А еще можно создавать   модели созвездий.</a:t>
            </a:r>
          </a:p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    Реализация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темы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 «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Звезды и созвездия» поможет нам сформировать у воспитанников способность видеть многообразие мира, развить познавательный опыт в обобщенном виде с помощью символов моделей, поддерживать интерес к миру взрослых и их разнообразной деятельности, развить любознательность и творческие способности. Поэтому считаем важным знакомство дошкольников с звездами и созвездиями, что обуславливает </a:t>
            </a:r>
            <a:r>
              <a:rPr lang="ru-RU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актуальность проекта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«Звезды и созвездия» для детей данного возраста.</a:t>
            </a:r>
          </a:p>
          <a:p>
            <a:endParaRPr lang="ru-RU" dirty="0"/>
          </a:p>
        </p:txBody>
      </p:sp>
      <p:pic>
        <p:nvPicPr>
          <p:cNvPr id="10242" name="Picture 2" descr="http://kartinki-vernisazh.ru/_ph/61/1/880616109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01" y="5842000"/>
            <a:ext cx="739342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Объект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исследования данного проекта – звезды и созвездия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Предметом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исследования являются – звезды и созвездия северного полушария, располагающиеся над нашим городом.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489635"/>
            <a:ext cx="6997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проект «Звезды и созвездия»</a:t>
            </a:r>
          </a:p>
        </p:txBody>
      </p:sp>
      <p:pic>
        <p:nvPicPr>
          <p:cNvPr id="7170" name="Picture 2" descr="https://lh3.googleusercontent.com/yMuj_368iUlOv-kYw95xfVGwku9iY7wMOkQe2iIVFCoJ44EYCRpsRdgu2yNOv30dmI_BUM3dDdpQVHctdPY8B7VJ_9LBEjKeU1-HbF8bvhFh5CauZxtS-vhd2lOT8x0HcIyg0NI19kHK4rpKIBNLlLzFbKI7Djo_CEBxxQFnMm335kMvJLr24z_WBVP66_2kU70uQ0ANR9CkuGW9Pu33sirqxNRPS2DckSkGK2mNwwoCQPEdk98YaDUzC53XkVl4uSFkidPctXnFrNTCkLej8KKUyQ90XZ6a80SMjdAG_ReZvrWQMcYbTboe_PLC8nz4unsuIBFlj1wX-gWZdizTiyMC5Am1Ecyj3_5hZbdj4eNhEw3M3FB5ETZaCxH98P8b0-ONgJ-zRnp1SP5l5n0htZBgx8xkaMMq5Z2vl52I-kw75-bclRERPq4c6Jx8HEqUey3xpuU-4oxDoTnPlQmTivAt3_rwcyuXPnfklxjpudOrlDRm7pWgaUnhSjI5wZWST2EayK5X4IMAe2JK7s1yVSj-XtoSr7azDtXbnt_VR972G7RgHepRGiOlgBKXqG8XUsLUHuSDgkoKa2nVPqmUy6SFygBfqaIb3pmrFCD0ExuYX2Z7=w365-h648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62" b="6132"/>
          <a:stretch/>
        </p:blipFill>
        <p:spPr bwMode="auto">
          <a:xfrm>
            <a:off x="3254375" y="4006642"/>
            <a:ext cx="2409825" cy="26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3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нашего проекта – формирование у детей основ естественно-научных представлений о звездном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небе.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связи с поставленной целью в работе поставлены следующие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Обучающие: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сформировать первые представления воспитанников о звездах, как об огромных раскаленных телах космоса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представление о созвездиях, как о некотором множестве видимых с земли звезд, объединенных воображением людей в группы, для того, чтобы легче было их изучать и находить на ночном небе;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детей с оптическим телескопом 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Levenhuk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 и виртуальным планетарием (компьютерной программы «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Stellarium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»).</a:t>
            </a:r>
          </a:p>
          <a:p>
            <a:pPr marL="0" lvl="0" indent="0"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Развивающие: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развивать исследовательские, коммуникативные, творческие навыки, познавательные  способности.</a:t>
            </a:r>
          </a:p>
          <a:p>
            <a:pPr marL="0" lvl="0" indent="0"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Воспитательные: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воспитывать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культуру интеллектуально - познавательного общения. </a:t>
            </a:r>
          </a:p>
          <a:p>
            <a:pPr lvl="0"/>
            <a:endParaRPr lang="ru-RU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489635"/>
            <a:ext cx="6997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проект «Звезды и созвездия»</a:t>
            </a:r>
          </a:p>
        </p:txBody>
      </p:sp>
      <p:pic>
        <p:nvPicPr>
          <p:cNvPr id="11266" name="Picture 2" descr="http://kartinki-vernisazh.ru/_ph/61/1/880616109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65" y="0"/>
            <a:ext cx="1194219" cy="164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8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работы над проектом</a:t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</a:t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</a:t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395082"/>
              </p:ext>
            </p:extLst>
          </p:nvPr>
        </p:nvGraphicFramePr>
        <p:xfrm>
          <a:off x="558800" y="1696085"/>
          <a:ext cx="6934200" cy="3275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736"/>
                <a:gridCol w="3047799"/>
                <a:gridCol w="3165665"/>
              </a:tblGrid>
              <a:tr h="7804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ДЕТЕЙ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ПЕДАГОГА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198370">
                <a:tc>
                  <a:txBody>
                    <a:bodyPr/>
                    <a:lstStyle/>
                    <a:p>
                      <a:pPr marL="146050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Рассматривание книг, энциклопедий, иллюстраций по данной теме.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Участие в оформлении в групповой комнате центра «Космос».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 Участие в подборе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иллюстраций для создания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модели «Солнечная система».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Подбор книг по теме «Звезды и созвездия».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Подбор иллюстраций для создания модели «Солнечная система».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Работа с методической литературой.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Оформление в групповой комнате центра «Космос».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Изучение оптического телескопа «</a:t>
                      </a:r>
                      <a:r>
                        <a:rPr lang="en-US" sz="12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Levenhuk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и компьютерной программы   «</a:t>
                      </a:r>
                      <a:r>
                        <a:rPr lang="en-US" sz="1200" b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Stellarium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http://kartinki-vernisazh.ru/_ph/61/1/880616109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4829174"/>
            <a:ext cx="14763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3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lh3.googleusercontent.com/HKd4awSgIUEKMgzcDfX925BlyZdinwYy0CRGN1qI6qpaqEEyblW2dADfzUNcivb1GLcKfJDb_Bq9a2ZRANtWUZs4yL8PKdDis1qlQeU9HT6a1uiNO64EqOBMzEHr0rVSYFR6l0lFmGnzYYLkBSJrTgZW3WtbCNAo1dpRee0vxVAAuno_tQ5olFWSrrFB52_5f_gkncl7THpLcwrwbYCx0FXStn9XtBOyf8kayTdjHokwgVUnGFfEhzWuk2QyS3Wttzb_K7BiNz-kayGqbXKvUAHoZBDwJQhA7cA0NpFwv6NzetanV-SIZkR5chWOoLNcmyWM8VuKYDPR0Iu_x6jD2Q-MvM_bbgTAIrse4LqM5EBThaqha8JBTmesKJrRWfD93DFI_Tqtm7TNWJ1UutNLNrysQbvNxD178Wjp3m0OrZ0aFIdmRmU9S0JqPt1nMWNFQOTUAocN0D_fzdanxFjukQc3aeTD4vBiw_qbhZoYT81X6mjI-SqX89JR6mGHMKun5E9plIYz3JdQF4M9BVTBLg672DAJ3kRKfJu1EILtZCRAKZCw_BkIkBmmH-2NQZa_xHf3QXL-VBdwbcQjtQFnhUfnAQ7iPEFDPqAWWIK01mbeWWTL=w1152-h648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1" r="20083" b="9700"/>
          <a:stretch/>
        </p:blipFill>
        <p:spPr bwMode="auto">
          <a:xfrm>
            <a:off x="3606800" y="2571366"/>
            <a:ext cx="5295900" cy="367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h3.googleusercontent.com/CpBIsKHvu9s71HUVQ7SzQedxrqCmDyWGpILDTKM6HmWsKBapittJ8Yc7_Vl2Gh3CBGtLxx-_XiHZSrC_J0H4KEQZZ3tGA0rsovvp6U6-LXnBabPG9S7XpEFVyuL7H8t_OU5TV4GQ5_CCGwguqJA-rhyp9Okg2yUhNI7bAx9KcHaelroyesNSfSI7Uuhh6sbEv9e-qy7_X9OnE1Ye_InXmLMn6Sr3FfMaeFBN1kObixhWUfYpnVX2fweIK3TU5d22TtVmgzGY4Z7AEEjU_a-FNiFdgP1KulCoPMfFdOxYqYnvSEAJw8E3lEG0Xj2dfU9jhZ7IzXLT4WFDgn9K7HAkdLNCuPmYs9QCveCnnRUVdZ7TyMDkY-cCeTVduYZFOHDZgWel8ouAW6at4i-PnyFUHnyc3JozOjzjvC2C19WiFBXrDIh4J3BGrVDqMGjw0tc2OygCqcJVKzeFOVaqb6lsZjbZJUrRqOm5BzkVlo0D2j2TwSH1ic6FrA82CGXUqk_plbQjy89lYhNt7P856ltJIcztE0cePHfHL8P0U_Xq7XvfwttsY3eMwGHnFcgG9mesK4YPnpCpaWvqMRw7q4ZC5Cj9eli1ztYrnZHbs46Dv-ABo3-Lv6_J=w1152-h648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3" r="14034"/>
          <a:stretch/>
        </p:blipFill>
        <p:spPr bwMode="auto">
          <a:xfrm>
            <a:off x="444500" y="556484"/>
            <a:ext cx="4495800" cy="328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6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работы над проектом</a:t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</a:t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</a:t>
            </a:r>
            <a: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157934"/>
              </p:ext>
            </p:extLst>
          </p:nvPr>
        </p:nvGraphicFramePr>
        <p:xfrm>
          <a:off x="546100" y="1612900"/>
          <a:ext cx="6934200" cy="420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736"/>
                <a:gridCol w="3047799"/>
                <a:gridCol w="3165665"/>
              </a:tblGrid>
              <a:tr h="168122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Рассматривание звездного неба.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беседах по данной теме.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Просмотр мультипликационных фильмов и презентаций. 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Знакомство с оптического телескопа «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Levenhuk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Игра в настольно-дидактическую игру «Планеты».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и руководство детской деятельностью.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Проведение цикла бесед, игр  и показ презентаций о звездах, созвездиях, Солнечной системе, космосе.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Показ работы с оптическим телескопом «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Levenhuk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Работа с виртуальным планетарием (компьютерной программы «</a:t>
                      </a:r>
                      <a:r>
                        <a:rPr lang="en-US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Stellarium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»).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Ноябрь </a:t>
                      </a:r>
                      <a:endParaRPr lang="ru-RU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</a:t>
                      </a:r>
                      <a:endParaRPr lang="ru-RU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Рассматривание звездного неба.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беседах по данной теме.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Просмотр мультипликационных фильмов и презентаций. 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Знакомство с виртуальным планетарием.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Игра в настольно-дидактическую игру «Космос».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Игра в настольно-дидактическую игру «Созвездия».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Разучивание стихотворений по данной теме.</a:t>
                      </a:r>
                      <a:endParaRPr lang="ru-RU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http://www.playcast.ru/uploads/2016/02/22/1745660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199" y="4418505"/>
            <a:ext cx="2860675" cy="197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9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3.googleusercontent.com/bPY76VCgrk06NJVeDVDs-fPCvXRfS6Hx7ubdhP98qPoAgfM2GR4PozLfHYzO0ZlVCictNosqXf9BVUZTPcTOqdpVrSJEaNX_XavRlsy82hMpRsVk_NsLnNpYkxGO_4dO8YFxCNZJ2xGvTm5ddGaUOA9wcLaYOc3ubfY0LfRxMncD3ErojfKZa_Zm1A6EorPANvOiH9Rxob6fTJkeqh7KwgVeDiYP76P6d5zlIqH7CHUY9rQYcGCG4eJJSNPY1yRq2bYaMcdtu_H1wMG9LC9LAWwoG5YxoeF5ZkBpxUrTQSkNG-SUoo6DOjv2rrVMxGeZKLAjmVyMm9S_AwpxJwcd2ZYldgmqUQDl76yj8wa1mTkVYGQXy8LwCdMian6V8155WYmHNyxwJEVVJVnbw3t4mMij6A_xdBn8YO5o1YRK15VU5476BcQe4XzKl00BT2bC5z0Y5sTUqOXViBvcVKUVK_pfZo8yuxOAfcm8fcBjihxUrh4D260z7z4FKutu0C_9EkOcJYSBAdPzcOwe6JRCDXJsFlPuwckDuhLYtUc_RKSRjvdixRkazr4jbcC61TJAUTQ0VEdUTvhTz_Y17J9sJkpfuzqVu-NxUQ-pvHfDiDm1wnJy=w1152-h648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43" y="952501"/>
            <a:ext cx="5712178" cy="3213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lh3.googleusercontent.com/fB52ciUCVOwhVlTO6cPslqL6z9ynpcY64Q_yAa8xjrUc11NT0NMZB_ajHvvZADWI8yyQZAhwS64igTH5dlJ3gGle7Vi7MG543eDTlTG7XAJ-kk4Z_7GhaQOHO6rqhvaMkS2F6wuPtsAOTy3kbBk1mL8hpVidKc1qwK2umGgIeimZ6Up6FVtxNsaCY3EpGl8GcF4EvJcwvAKxU0Ay1KlNe3a1XUnnVXH9FrGq0Ai_KoGYHYHDRBlHQws53z797GHv1HA5pO31mEmkRGyPxHJDBVdV21vlOsZTC07nYES_fnPsFZUhUzE_sjMLJ4OdA4PZWjscxZ3KSawGAS4BK9Wfj1y8bd1QYxM0zivkog6o2QH9YeJUosapBlVbxPGNPStS_S7fLEEbK3IqyHznNI8S90cKASnJE_p2UF1Ud0k85kyklopKnmeidG1cPB2kZ0jqw7JTQx0lTDuvvFMkpIDJNIoE1111cBXzR-XZoCC2wQmpSj0staX0KEABvZBbq_Qg_-t46yeMKm7eS3f-As6zI-oAta1MAdvZeu27k0bDQeNpLKigZk46yAkU-RxjsX1rfOOw--1JTM1oAq0d7b0MuyIebah-7Q_l_deK5i3wyoPpWhidwsGL=w365-h648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5" b="-2154"/>
          <a:stretch/>
        </p:blipFill>
        <p:spPr bwMode="auto">
          <a:xfrm>
            <a:off x="5172075" y="2063749"/>
            <a:ext cx="3489325" cy="43872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5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924accc1462a9529c6409bd5ccce02465b608c"/>
</p:tagLst>
</file>

<file path=ppt/theme/theme1.xml><?xml version="1.0" encoding="utf-8"?>
<a:theme xmlns:a="http://schemas.openxmlformats.org/drawingml/2006/main" name="Звездное небо 130525175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Звездное небо 1305251755" id="{264D559B-6986-45A6-897C-9B35187E26BD}" vid="{FD71D48B-A647-4F23-8B48-1C9F1023C00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Звездное небо 1305251755</Template>
  <TotalTime>82</TotalTime>
  <Words>489</Words>
  <Application>Microsoft Office PowerPoint</Application>
  <PresentationFormat>Экран (4:3)</PresentationFormat>
  <Paragraphs>120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Звездное небо 1305251755</vt:lpstr>
      <vt:lpstr>Презентация PowerPoint</vt:lpstr>
      <vt:lpstr>Презентация PowerPoint</vt:lpstr>
      <vt:lpstr>Актуальность проекта</vt:lpstr>
      <vt:lpstr>Презентация PowerPoint</vt:lpstr>
      <vt:lpstr>Презентация PowerPoint</vt:lpstr>
      <vt:lpstr>Этапы работы над проектом 1 этап Подготовительный </vt:lpstr>
      <vt:lpstr>Презентация PowerPoint</vt:lpstr>
      <vt:lpstr>Этапы работы над проектом 2 этап Основной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Звездное небо 1305251755</dc:title>
  <dc:creator>Татьяна</dc:creator>
  <cp:lastModifiedBy>Татьяна</cp:lastModifiedBy>
  <cp:revision>12</cp:revision>
  <dcterms:created xsi:type="dcterms:W3CDTF">2016-12-07T15:28:01Z</dcterms:created>
  <dcterms:modified xsi:type="dcterms:W3CDTF">2019-01-16T17:23:46Z</dcterms:modified>
</cp:coreProperties>
</file>