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697" y="0"/>
            <a:ext cx="9243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85817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«Центр развития ребенка – детский сад №31»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714776"/>
          </a:xfrm>
        </p:spPr>
        <p:txBody>
          <a:bodyPr>
            <a:normAutofit lnSpcReduction="10000"/>
          </a:bodyPr>
          <a:lstStyle/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 – класс для педагогов ДОУ</a:t>
            </a:r>
          </a:p>
          <a:p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«Игра – рулетка»</a:t>
            </a:r>
          </a:p>
          <a:p>
            <a:endParaRPr lang="ru-RU" sz="4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Куликова Г.В.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697" y="0"/>
            <a:ext cx="9243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143248"/>
            <a:ext cx="4038600" cy="857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Установила стрелку.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home\Desktop\IMG_04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697" y="0"/>
            <a:ext cx="9243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– рулетка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«Семья»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IMG_04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8948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697" y="0"/>
            <a:ext cx="9243393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1000108"/>
            <a:ext cx="8229600" cy="4143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УДАЧИ ВСЕМ В ТВОРЧЕСТВЕ И НОВЫХ ИДЕЙ!!!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697" y="0"/>
            <a:ext cx="9243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мастер – класса: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распространение педагогического опыта работы по изготовлению игры - рулетки.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асширение знаний и умений педагогов;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Активизация творческой фантазии педагогов;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Пополнение предметно-развивающей среды новыми пособиями;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697" y="0"/>
            <a:ext cx="9243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3000396"/>
          </a:xfrm>
        </p:spPr>
        <p:txBody>
          <a:bodyPr>
            <a:normAutofit/>
          </a:bodyPr>
          <a:lstStyle/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к любви к родине, её истории, прошлому и настоящему, ко всему человечеству».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Д.С. Лихачев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357562"/>
            <a:ext cx="8229600" cy="28400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Таким образом, патриотическое воспитание в дошкольном возрасте должно строится на чувстве привязанности и защищенности, и начинаться с самых близких для ребенка.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697" y="0"/>
            <a:ext cx="9243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– рулетка очень помогла мне при изучении с детьми темы «Моя семья». Вариация правил игры очень широка. Приведу примеры некоторых: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На поля выкладываю фотографии мам (пап, бабушек, дедушек, братьев, сестер) детей, кручу рулетку. После остановки рулетки ребенок, чье фото выпало, рассказывает небольшой рассказ о члене своей семьи.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Выкладываю картинки (папа, мама, бабушка, дедушка, брат, сестра) и кручу рулетку. Таким образом с детьми я изучала родственные связи.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Выкладываю картинки (папа, мама, бабушка, дедушка, брат, сестра), кручу рулетку. Так изучаем и запоминаем имена и отчества членов семьи.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Ещё использую игру при изучение достопримечательностей нашего города, его природы, знаменитых людей города.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Уважаемые коллеги, вашему вниманию представляю этапы изготовления игры – рулетки.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697" y="0"/>
            <a:ext cx="9243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786057"/>
            <a:ext cx="4038600" cy="207170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Беру очень плотный картон нужного мне размера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home\Desktop\IMG_04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697" y="0"/>
            <a:ext cx="9243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143248"/>
            <a:ext cx="4038600" cy="29829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Черчу горизонталь и вертикаль, для ориентира. От центра черчу 6 лучей на расстоянии 60 градусов.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ome\Desktop\IMG_04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697" y="0"/>
            <a:ext cx="9243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071810"/>
            <a:ext cx="4038600" cy="30543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Беру шесть листов цветной бумаги.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e\Desktop\IMG_04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393" y="0"/>
            <a:ext cx="9243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28933"/>
            <a:ext cx="4038600" cy="242889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Срезаю один из углов под 60 градусов. Приклеиваю. Нарисовала окружность нужного мне размера.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ome\Desktop\IMG_04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697" y="0"/>
            <a:ext cx="92433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071811"/>
            <a:ext cx="4038600" cy="221457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Вырезаю круг. Диаметр у меня получился 44 см.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home\Desktop\IMG_04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247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бюджетное дошкольное образовательное учреждение «Центр развития ребенка – детский сад №31»</vt:lpstr>
      <vt:lpstr>Цель мастер – класса:  распространение педагогического опыта работы по изготовлению игры - рулетки. </vt:lpstr>
      <vt:lpstr>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к любви к родине, её истории, прошлому и настоящему, ко всему человечеству». Д.С. Лихачев </vt:lpstr>
      <vt:lpstr>Игра – рулетка очень помогла мне при изучении с детьми темы «Моя семья». Вариация правил игры очень широка. Приведу примеры некоторых: 1. На поля выкладываю фотографии мам (пап, бабушек, дедушек, братьев, сестер) детей, кручу рулетку. После остановки рулетки ребенок, чье фото выпало, рассказывает небольшой рассказ о члене своей семьи. 2. Выкладываю картинки (папа, мама, бабушка, дедушка, брат, сестра) и кручу рулетку. Таким образом с детьми я изучала родственные связи.  3. Выкладываю картинки (папа, мама, бабушка, дедушка, брат, сестра), кручу рулетку. Так изучаем и запоминаем имена и отчества членов семьи.  Ещё использую игру при изучение достопримечательностей нашего города, его природы, знаменитых людей города.  Уважаемые коллеги, вашему вниманию представляю этапы изготовления игры – рулетки.</vt:lpstr>
      <vt:lpstr>1 этап</vt:lpstr>
      <vt:lpstr>2 этап</vt:lpstr>
      <vt:lpstr>3 этап</vt:lpstr>
      <vt:lpstr>4 этап</vt:lpstr>
      <vt:lpstr>5 этап</vt:lpstr>
      <vt:lpstr>6 этап</vt:lpstr>
      <vt:lpstr>Игра – рулетка «Семья»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«Центр развития ребенка – детский сад №31»</dc:title>
  <dc:creator>home</dc:creator>
  <cp:lastModifiedBy>home</cp:lastModifiedBy>
  <cp:revision>29</cp:revision>
  <dcterms:created xsi:type="dcterms:W3CDTF">2021-01-29T09:40:19Z</dcterms:created>
  <dcterms:modified xsi:type="dcterms:W3CDTF">2021-10-03T05:06:17Z</dcterms:modified>
</cp:coreProperties>
</file>