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Влияет ли SMS-переписка на уровень грамотности?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5,8,11 </a:t>
            </a:r>
            <a:r>
              <a:rPr lang="ru-RU" dirty="0"/>
              <a:t>классы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Влияет ли SMS-переписка на уровень грамотности? 5,8,11 классы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Улучшился</c:v>
                </c:pt>
                <c:pt idx="1">
                  <c:v>Не изменился</c:v>
                </c:pt>
                <c:pt idx="2">
                  <c:v>Ухудшился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35</c:v>
                </c:pt>
                <c:pt idx="2">
                  <c:v>52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5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</c:v>
                </c:pt>
                <c:pt idx="1">
                  <c:v>29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5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55</c:v>
                </c:pt>
                <c:pt idx="1">
                  <c:v>50</c:v>
                </c:pt>
                <c:pt idx="2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задумываюсь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5 класс</c:v>
                </c:pt>
                <c:pt idx="1">
                  <c:v>8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</c:v>
                </c:pt>
                <c:pt idx="1">
                  <c:v>21</c:v>
                </c:pt>
                <c:pt idx="2">
                  <c:v>10</c:v>
                </c:pt>
              </c:numCache>
            </c:numRef>
          </c:val>
        </c:ser>
        <c:axId val="108652800"/>
        <c:axId val="108654592"/>
      </c:barChart>
      <c:catAx>
        <c:axId val="108652800"/>
        <c:scaling>
          <c:orientation val="minMax"/>
        </c:scaling>
        <c:axPos val="b"/>
        <c:tickLblPos val="nextTo"/>
        <c:crossAx val="108654592"/>
        <c:crosses val="autoZero"/>
        <c:auto val="1"/>
        <c:lblAlgn val="ctr"/>
        <c:lblOffset val="100"/>
      </c:catAx>
      <c:valAx>
        <c:axId val="108654592"/>
        <c:scaling>
          <c:orientation val="minMax"/>
        </c:scaling>
        <c:axPos val="l"/>
        <c:majorGridlines/>
        <c:numFmt formatCode="General" sourceLinked="1"/>
        <c:tickLblPos val="nextTo"/>
        <c:crossAx val="1086528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5A020F-44CF-4199-9CC8-ACCA28E2205D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474235-037B-4205-9A06-067661A5A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643315"/>
            <a:ext cx="8458200" cy="2214577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Антонова Дарья,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ученица 5А класса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Сивкова Н.А.,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русского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языка и литературы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2000264"/>
          </a:xfrm>
        </p:spPr>
        <p:txBody>
          <a:bodyPr/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Влияние SMS-сообщений на грамотность школьников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285750"/>
            <a:ext cx="8686800" cy="6429375"/>
          </a:xfrm>
        </p:spPr>
        <p:txBody>
          <a:bodyPr/>
          <a:lstStyle/>
          <a:p>
            <a:pPr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Мнения разделились:</a:t>
            </a:r>
            <a:endParaRPr lang="ru-RU" dirty="0" smtClean="0"/>
          </a:p>
          <a:p>
            <a:r>
              <a:rPr lang="ru-RU" i="1" dirty="0" smtClean="0"/>
              <a:t>национальность – 0%;</a:t>
            </a:r>
            <a:endParaRPr lang="ru-RU" dirty="0" smtClean="0"/>
          </a:p>
          <a:p>
            <a:r>
              <a:rPr lang="ru-RU" i="1" dirty="0" smtClean="0"/>
              <a:t>друзья и окружение – 9%;</a:t>
            </a:r>
            <a:endParaRPr lang="ru-RU" dirty="0" smtClean="0"/>
          </a:p>
          <a:p>
            <a:r>
              <a:rPr lang="ru-RU" i="1" dirty="0" smtClean="0"/>
              <a:t>газеты и журналы – 10%;</a:t>
            </a:r>
            <a:endParaRPr lang="ru-RU" dirty="0" smtClean="0"/>
          </a:p>
          <a:p>
            <a:r>
              <a:rPr lang="ru-RU" i="1" dirty="0" smtClean="0"/>
              <a:t>семья –13%;</a:t>
            </a:r>
            <a:endParaRPr lang="ru-RU" dirty="0" smtClean="0"/>
          </a:p>
          <a:p>
            <a:r>
              <a:rPr lang="ru-RU" i="1" dirty="0" smtClean="0"/>
              <a:t>телевидение –12%;</a:t>
            </a:r>
            <a:endParaRPr lang="ru-RU" dirty="0" smtClean="0"/>
          </a:p>
          <a:p>
            <a:r>
              <a:rPr lang="ru-RU" i="1" dirty="0" smtClean="0"/>
              <a:t>книги- 5%;</a:t>
            </a:r>
            <a:endParaRPr lang="ru-RU" dirty="0" smtClean="0"/>
          </a:p>
          <a:p>
            <a:r>
              <a:rPr lang="ru-RU" i="1" dirty="0" smtClean="0"/>
              <a:t>школа, образование – </a:t>
            </a:r>
            <a:r>
              <a:rPr lang="ru-RU" i="1" dirty="0" smtClean="0"/>
              <a:t>2</a:t>
            </a:r>
            <a:r>
              <a:rPr lang="en-US" i="1" dirty="0" smtClean="0"/>
              <a:t>5</a:t>
            </a:r>
            <a:r>
              <a:rPr lang="ru-RU" i="1" dirty="0" smtClean="0"/>
              <a:t>%;</a:t>
            </a:r>
            <a:endParaRPr lang="ru-RU" dirty="0" smtClean="0"/>
          </a:p>
          <a:p>
            <a:r>
              <a:rPr lang="ru-RU" i="1" dirty="0" smtClean="0"/>
              <a:t>электронные виды общения –</a:t>
            </a:r>
            <a:r>
              <a:rPr lang="ru-RU" i="1" dirty="0" smtClean="0"/>
              <a:t>2</a:t>
            </a:r>
            <a:r>
              <a:rPr lang="en-US" i="1" dirty="0" smtClean="0"/>
              <a:t>5</a:t>
            </a:r>
            <a:r>
              <a:rPr lang="ru-RU" i="1" dirty="0" smtClean="0"/>
              <a:t>%.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991600" cy="671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Следите ли Вы за грамотностью, когда пишите SMS?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86800" cy="529433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И.С.Тургенев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говорил: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«Берегите наш язык, наш прекрасный русский язык – это клад, это достояние, переданное нам нашими предшественниками! Обращайтесь почтительно с этим могущественным орудием; в руках умелых оно в состоянии совершать чудеса».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бережному отношению родного языка призываем и 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влияние SMS на грамотность 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Изучить историю возникновения SMS;</a:t>
            </a:r>
          </a:p>
          <a:p>
            <a:pPr lvl="0"/>
            <a:r>
              <a:rPr lang="ru-RU" dirty="0" smtClean="0"/>
              <a:t>Определить причины использования SMS  в русском  языке;</a:t>
            </a:r>
          </a:p>
          <a:p>
            <a:pPr lvl="0"/>
            <a:r>
              <a:rPr lang="ru-RU" dirty="0" smtClean="0"/>
              <a:t>Выявить языковые особенности SMS-текстов;</a:t>
            </a:r>
          </a:p>
          <a:p>
            <a:pPr lvl="0"/>
            <a:r>
              <a:rPr lang="ru-RU" dirty="0" smtClean="0"/>
              <a:t>Провести анкетирование школьников  с целью выявления факторов влияющих на грамотность речи при SMS-общении.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основу исследования положено предположение о том, что SMS-общение отрицательно влияет  на грамотность 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Методы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Изучение литературных источников, материалов сети Интернет.</a:t>
            </a:r>
          </a:p>
          <a:p>
            <a:pPr lvl="0"/>
            <a:r>
              <a:rPr lang="ru-RU" dirty="0" smtClean="0"/>
              <a:t>Анализ.</a:t>
            </a:r>
          </a:p>
          <a:p>
            <a:pPr lvl="0"/>
            <a:r>
              <a:rPr lang="ru-RU" dirty="0" smtClean="0"/>
              <a:t>Социологический  опрос.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Объект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SMS-сообщения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Предмет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Влияние SMS на грамотность 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50019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толковых словарях понятие «SMS» не встречается. В Интернете  и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Википедии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приводятся следующие данные 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SMS –</a:t>
            </a:r>
          </a:p>
          <a:p>
            <a:r>
              <a:rPr lang="ru-RU" dirty="0" smtClean="0"/>
              <a:t>1. Услуга пересылки коротких сообщений, позволяющая посылать и принимать текстовые</a:t>
            </a:r>
            <a:r>
              <a:rPr lang="ru-RU" baseline="30000" dirty="0" smtClean="0"/>
              <a:t> </a:t>
            </a:r>
            <a:r>
              <a:rPr lang="ru-RU" dirty="0" smtClean="0"/>
              <a:t>сообщения с использованием мобильного телефона.</a:t>
            </a:r>
          </a:p>
          <a:p>
            <a:r>
              <a:rPr lang="ru-RU" dirty="0" smtClean="0"/>
              <a:t>2. Короткое (не более 160 знаков) текстовое сообщение.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207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Работу выполнила: Антонова Дарья,  ученица 5А класса Руководитель: Сивкова Н.А., учитель русского  языка и литературы</vt:lpstr>
      <vt:lpstr>Актуальность темы</vt:lpstr>
      <vt:lpstr>Цель работы</vt:lpstr>
      <vt:lpstr>Задачи:</vt:lpstr>
      <vt:lpstr>Гипотеза:</vt:lpstr>
      <vt:lpstr>Методы исследования: </vt:lpstr>
      <vt:lpstr>Объект исследования</vt:lpstr>
      <vt:lpstr>Предмет исследования</vt:lpstr>
      <vt:lpstr>В толковых словарях понятие «SMS» не встречается. В Интернете  и в Википедии  приводятся следующие данные :</vt:lpstr>
      <vt:lpstr>Слайд 10</vt:lpstr>
      <vt:lpstr>Слайд 11</vt:lpstr>
      <vt:lpstr>Следите ли Вы за грамотностью, когда пишите SMS?</vt:lpstr>
      <vt:lpstr>Слайд 13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Работу выполнила: Антонова Дарья,  ученица 5А класса Руководитель: Сивкова Н.А., учитель русского  языка и литературы</dc:title>
  <dc:creator>Admin</dc:creator>
  <cp:lastModifiedBy>Admin</cp:lastModifiedBy>
  <cp:revision>4</cp:revision>
  <dcterms:created xsi:type="dcterms:W3CDTF">2015-01-27T14:16:14Z</dcterms:created>
  <dcterms:modified xsi:type="dcterms:W3CDTF">2015-01-29T14:47:04Z</dcterms:modified>
</cp:coreProperties>
</file>