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  <p:sldId id="266" r:id="rId13"/>
    <p:sldId id="267" r:id="rId14"/>
    <p:sldId id="268" r:id="rId15"/>
    <p:sldId id="269" r:id="rId16"/>
    <p:sldId id="270" r:id="rId17"/>
    <p:sldId id="271" r:id="rId18"/>
    <p:sldId id="275" r:id="rId19"/>
    <p:sldId id="276" r:id="rId20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95D540-272E-40C5-996E-D7EF9343C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52AF-6BC3-4853-AEEF-716023AFA604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4056B4-5F48-4142-A5F3-9E3FA01F9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BE72F8-BBC3-4307-9353-5DA49AB1E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B28EF-E283-4A45-BC9C-FD78EF8ECB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783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246380-71F0-4347-8B83-8D6E86123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1B7C7-860F-4936-BF17-F72519DE4121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34E76F-BFC0-46A9-8062-CB8288345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8CCD9E-4FA7-4A39-8040-0A9FF8B0E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E9EDD-7CBB-4FD4-B568-72B97F7C3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363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FC2FE2-505B-4F45-AAAD-E34477304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334F9-F9ED-4BA4-BC12-7A1995C853A8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A4BB28-DCE6-433F-8BA9-BA10ACE69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96825F3-9E39-428E-AB20-BCF83E0D7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F13FC-170F-4677-9E99-458756B663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281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E0B8A6-C050-4E6C-B0B5-95AEF13A8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E94E6-1CA4-4E89-9C56-8A66FE007D3D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628C7F-0032-437B-AE3F-502FCF0CA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4A2E35-4C46-464D-872C-D987AC141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03E86-47D3-46CB-85FF-4175FF62A4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001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26237C-C9BC-4B84-AE5F-5856CA9C0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37595-B29C-47A3-915E-38078FD4CEE6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727EA5-FEF8-44CA-9135-9D78CCD74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459564-A577-44CE-969A-C47987806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F851B-B4C1-421A-9AE5-FDF6DC431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642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97F08FC5-5954-4D8D-AF73-A98D33AD3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EFC56-E992-4BAD-A0A4-D3E61CC4B7D1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D1589D55-9F76-43E1-9AB7-EF2BBF201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14754E8E-69EC-4517-8B22-8435FB6F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555B2-5B40-482A-A216-5156450CF2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998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96FF8B09-77CF-4ADC-A9A2-40710E1D5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4AE36-9EBE-4D25-BE2C-BFD507623493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505CF042-45F4-4D0D-AA78-74B0C1830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5759CABA-2F03-47EA-BBA2-7D223555E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61CA6-DC30-4524-84FE-C13F53441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990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5B04353A-EC2C-4DF8-81B9-3FAA52FB9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7399D-FA9E-4B30-9C99-F8ED627BFC0D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B4D18C55-7E8B-4D8B-9BBA-17FE9F43C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84A474C4-F824-4057-869E-53A501D5A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AD10A-073C-42B8-A26C-07FCEFE13D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11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D61C3694-16C5-4346-AA96-E59DFD11B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82D55-D948-4502-8E90-1F50FB70A73B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FF853488-D154-497F-B54A-114C088B1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6AE08FCE-48AF-4194-97CC-B342DAFCE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6A66A-23E3-406B-A9A6-98A2C18AF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61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17B6ADBA-D25D-414F-BB5F-AD0ED99E8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901D0-2041-43A8-80C9-FD41F82C6E04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81C32C5C-F462-49BE-8E53-6ED27E7D3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13A288F3-A2DB-445B-B8C3-11CBD5655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72222-DD18-4179-8EB2-80CA0BE9E0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054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5FDEAB1D-3394-4856-A701-CB9897707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B032E-06C7-4C0D-8285-570C07417699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25DBCAA0-6968-450E-8D16-43F8E13D3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D2113D93-AE38-402B-B60D-AF745007E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268B2-BB4F-4FBA-9134-FA5733E777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17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ADD22C01-39E1-49F5-8B7D-66A30FC257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09A8C3A6-E2A2-4FA1-86C9-0C4DF833A3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D205BF-DFEE-4C6B-9B12-DA889C8463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349001-DD41-432B-A859-796A88F5BE89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6262EF-29B4-49EE-B2CC-4B072BBB96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A6D222-AAE2-4187-AB5C-BB4F876761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8F93FB-C699-45EA-9B9B-5674492210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4">
            <a:extLst>
              <a:ext uri="{FF2B5EF4-FFF2-40B4-BE49-F238E27FC236}">
                <a16:creationId xmlns:a16="http://schemas.microsoft.com/office/drawing/2014/main" id="{F88C5B53-AA1B-4B90-A9EF-A0B78286AA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9B6F89-36A6-4DEF-A27C-7ED39FCAEE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2425" y="2855913"/>
            <a:ext cx="9144000" cy="11461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b="1" dirty="0" err="1"/>
              <a:t>Jobs&amp;Professions</a:t>
            </a:r>
            <a:endParaRPr lang="ru-RU" b="1" dirty="0"/>
          </a:p>
        </p:txBody>
      </p:sp>
      <p:sp>
        <p:nvSpPr>
          <p:cNvPr id="2052" name="Подзаголовок 2">
            <a:extLst>
              <a:ext uri="{FF2B5EF4-FFF2-40B4-BE49-F238E27FC236}">
                <a16:creationId xmlns:a16="http://schemas.microsoft.com/office/drawing/2014/main" id="{7A903CCC-3139-4FF7-A226-C1892F3D6FE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2053" name="TextBox 3">
            <a:extLst>
              <a:ext uri="{FF2B5EF4-FFF2-40B4-BE49-F238E27FC236}">
                <a16:creationId xmlns:a16="http://schemas.microsoft.com/office/drawing/2014/main" id="{BD6C8E68-C858-4BED-B0F5-C7FEE45034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1788" y="5257800"/>
            <a:ext cx="5259387" cy="923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учитель английского языка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№27 им. И.А. Бунина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Шитина А.Ю.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>
            <a:extLst>
              <a:ext uri="{FF2B5EF4-FFF2-40B4-BE49-F238E27FC236}">
                <a16:creationId xmlns:a16="http://schemas.microsoft.com/office/drawing/2014/main" id="{8635F3DF-AE9F-4B93-A09D-89E2DC93B2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11267" name="Объект 2">
            <a:extLst>
              <a:ext uri="{FF2B5EF4-FFF2-40B4-BE49-F238E27FC236}">
                <a16:creationId xmlns:a16="http://schemas.microsoft.com/office/drawing/2014/main" id="{7BD59DF1-D0FA-4E05-9ABF-23B37B8546B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11268" name="Рисунок 3">
            <a:extLst>
              <a:ext uri="{FF2B5EF4-FFF2-40B4-BE49-F238E27FC236}">
                <a16:creationId xmlns:a16="http://schemas.microsoft.com/office/drawing/2014/main" id="{AF7E00C1-C814-4FEE-A1D4-8F531D820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7400" y="0"/>
            <a:ext cx="6858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56DF798-A050-4227-9D2C-45E0058664BA}"/>
              </a:ext>
            </a:extLst>
          </p:cNvPr>
          <p:cNvSpPr txBox="1"/>
          <p:nvPr/>
        </p:nvSpPr>
        <p:spPr>
          <a:xfrm>
            <a:off x="333375" y="5089525"/>
            <a:ext cx="4956175" cy="64611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a teacher</a:t>
            </a:r>
            <a:endParaRPr lang="ru-RU" sz="3600" b="1" dirty="0"/>
          </a:p>
        </p:txBody>
      </p:sp>
      <p:sp>
        <p:nvSpPr>
          <p:cNvPr id="11270" name="TextBox 5">
            <a:extLst>
              <a:ext uri="{FF2B5EF4-FFF2-40B4-BE49-F238E27FC236}">
                <a16:creationId xmlns:a16="http://schemas.microsoft.com/office/drawing/2014/main" id="{7273EB22-89E4-487E-8683-BC951FF4D1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549275"/>
            <a:ext cx="3770313" cy="10144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ru-RU" sz="6000" b="1">
                <a:solidFill>
                  <a:schemeClr val="bg1"/>
                </a:solidFill>
              </a:rPr>
              <a:t>He/She is…</a:t>
            </a:r>
            <a:endParaRPr lang="ru-RU" altLang="ru-RU" sz="60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>
            <a:extLst>
              <a:ext uri="{FF2B5EF4-FFF2-40B4-BE49-F238E27FC236}">
                <a16:creationId xmlns:a16="http://schemas.microsoft.com/office/drawing/2014/main" id="{08BFDAB9-11AF-47A5-A440-A6AE2088A4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12291" name="Объект 2">
            <a:extLst>
              <a:ext uri="{FF2B5EF4-FFF2-40B4-BE49-F238E27FC236}">
                <a16:creationId xmlns:a16="http://schemas.microsoft.com/office/drawing/2014/main" id="{195E6905-7E69-4788-98F9-609F5D4359E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12292" name="Рисунок 3">
            <a:extLst>
              <a:ext uri="{FF2B5EF4-FFF2-40B4-BE49-F238E27FC236}">
                <a16:creationId xmlns:a16="http://schemas.microsoft.com/office/drawing/2014/main" id="{423BB5BF-5E56-4752-A373-A8BD38FA3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4600" y="420688"/>
            <a:ext cx="6223000" cy="607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E5EF1B8-D22F-427F-B5B9-BE1F0DF06DD1}"/>
              </a:ext>
            </a:extLst>
          </p:cNvPr>
          <p:cNvSpPr txBox="1"/>
          <p:nvPr/>
        </p:nvSpPr>
        <p:spPr>
          <a:xfrm>
            <a:off x="333375" y="5089525"/>
            <a:ext cx="4956175" cy="64611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a fireman</a:t>
            </a:r>
            <a:endParaRPr lang="ru-RU" sz="3600" b="1" dirty="0"/>
          </a:p>
        </p:txBody>
      </p:sp>
      <p:sp>
        <p:nvSpPr>
          <p:cNvPr id="12294" name="TextBox 5">
            <a:extLst>
              <a:ext uri="{FF2B5EF4-FFF2-40B4-BE49-F238E27FC236}">
                <a16:creationId xmlns:a16="http://schemas.microsoft.com/office/drawing/2014/main" id="{DC4E923E-F45D-4222-94C6-3DAA23D6D3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549275"/>
            <a:ext cx="3770313" cy="10144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ru-RU" sz="6000" b="1">
                <a:solidFill>
                  <a:schemeClr val="bg1"/>
                </a:solidFill>
              </a:rPr>
              <a:t>He/She is…</a:t>
            </a:r>
            <a:endParaRPr lang="ru-RU" altLang="ru-RU" sz="60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>
            <a:extLst>
              <a:ext uri="{FF2B5EF4-FFF2-40B4-BE49-F238E27FC236}">
                <a16:creationId xmlns:a16="http://schemas.microsoft.com/office/drawing/2014/main" id="{5AE3109F-7106-4EBB-A622-3750BDB15F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13315" name="Объект 4">
            <a:extLst>
              <a:ext uri="{FF2B5EF4-FFF2-40B4-BE49-F238E27FC236}">
                <a16:creationId xmlns:a16="http://schemas.microsoft.com/office/drawing/2014/main" id="{76149E1C-3B94-400B-B97D-75E0AA8C1E4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00600" y="401638"/>
            <a:ext cx="5708650" cy="6091237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8B20D7-CF4B-4B87-B5F8-AD1AA572B355}"/>
              </a:ext>
            </a:extLst>
          </p:cNvPr>
          <p:cNvSpPr txBox="1"/>
          <p:nvPr/>
        </p:nvSpPr>
        <p:spPr>
          <a:xfrm>
            <a:off x="333375" y="5089525"/>
            <a:ext cx="4956175" cy="64611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a policeman</a:t>
            </a:r>
            <a:endParaRPr lang="ru-RU" sz="3600" b="1" dirty="0"/>
          </a:p>
        </p:txBody>
      </p:sp>
      <p:sp>
        <p:nvSpPr>
          <p:cNvPr id="13317" name="TextBox 5">
            <a:extLst>
              <a:ext uri="{FF2B5EF4-FFF2-40B4-BE49-F238E27FC236}">
                <a16:creationId xmlns:a16="http://schemas.microsoft.com/office/drawing/2014/main" id="{41DBE9BC-26A5-4C0B-B9A5-59B2FD66A3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549275"/>
            <a:ext cx="3770313" cy="10144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ru-RU" sz="6000" b="1">
                <a:solidFill>
                  <a:schemeClr val="bg1"/>
                </a:solidFill>
              </a:rPr>
              <a:t>He/She is…</a:t>
            </a:r>
            <a:endParaRPr lang="ru-RU" altLang="ru-RU" sz="60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>
            <a:extLst>
              <a:ext uri="{FF2B5EF4-FFF2-40B4-BE49-F238E27FC236}">
                <a16:creationId xmlns:a16="http://schemas.microsoft.com/office/drawing/2014/main" id="{884F0986-92EF-4319-A1C2-1C8027F5D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5913" y="0"/>
            <a:ext cx="90201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Заголовок 1">
            <a:extLst>
              <a:ext uri="{FF2B5EF4-FFF2-40B4-BE49-F238E27FC236}">
                <a16:creationId xmlns:a16="http://schemas.microsoft.com/office/drawing/2014/main" id="{C28127FE-98EB-45BE-B719-D04CCD8C13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A244A5-CF54-45D7-9613-47B559B85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5" y="4857750"/>
            <a:ext cx="10515600" cy="17653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sz="5400" b="1" dirty="0"/>
              <a:t>- What </a:t>
            </a:r>
            <a:r>
              <a:rPr lang="en-GB" sz="5400" b="1" i="1" u="sng" dirty="0"/>
              <a:t>do</a:t>
            </a:r>
            <a:r>
              <a:rPr lang="en-GB" sz="5400" b="1" dirty="0"/>
              <a:t> you </a:t>
            </a:r>
            <a:r>
              <a:rPr lang="en-GB" sz="5400" b="1" i="1" u="sng" dirty="0"/>
              <a:t>do</a:t>
            </a:r>
            <a:r>
              <a:rPr lang="en-GB" sz="5400" b="1" dirty="0"/>
              <a:t>?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sz="5400" b="1" dirty="0"/>
              <a:t>- I </a:t>
            </a:r>
            <a:r>
              <a:rPr lang="en-GB" sz="5400" b="1" i="1" u="sng" dirty="0">
                <a:solidFill>
                  <a:srgbClr val="FF0000"/>
                </a:solidFill>
              </a:rPr>
              <a:t>am</a:t>
            </a:r>
            <a:r>
              <a:rPr lang="en-GB" sz="5400" b="1" dirty="0"/>
              <a:t>…</a:t>
            </a:r>
            <a:endParaRPr lang="ru-RU" sz="54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>
            <a:extLst>
              <a:ext uri="{FF2B5EF4-FFF2-40B4-BE49-F238E27FC236}">
                <a16:creationId xmlns:a16="http://schemas.microsoft.com/office/drawing/2014/main" id="{EF6E8A2D-3BAD-4EF2-92B1-4AC456D9BD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15363" name="Объект 2">
            <a:extLst>
              <a:ext uri="{FF2B5EF4-FFF2-40B4-BE49-F238E27FC236}">
                <a16:creationId xmlns:a16="http://schemas.microsoft.com/office/drawing/2014/main" id="{4EB7E3F4-CD7F-4E9C-B7ED-D2A6A278AEA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668E93-C51B-4B18-974F-D310D1ABF35D}"/>
              </a:ext>
            </a:extLst>
          </p:cNvPr>
          <p:cNvSpPr txBox="1"/>
          <p:nvPr/>
        </p:nvSpPr>
        <p:spPr>
          <a:xfrm>
            <a:off x="0" y="1027113"/>
            <a:ext cx="7326313" cy="45243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wear a uniform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serve food and drinks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help sick people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take letters to…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sell fruit and vegetables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bake bread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make cakes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protect people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teach kids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38824E-C02B-4B83-89F4-743D8A4D926F}"/>
              </a:ext>
            </a:extLst>
          </p:cNvPr>
          <p:cNvSpPr txBox="1"/>
          <p:nvPr/>
        </p:nvSpPr>
        <p:spPr>
          <a:xfrm>
            <a:off x="6096000" y="1027113"/>
            <a:ext cx="6097588" cy="45243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носить форму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приносить еду и напитки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помогать больным людям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разносить письма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продавать фрукты и овощи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печь хлеб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печь торты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защищать людей</a:t>
            </a:r>
            <a:endParaRPr lang="en-GB" sz="3200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учить детей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A44696-26AE-4EFA-AE3E-483DDBE49AFE}"/>
              </a:ext>
            </a:extLst>
          </p:cNvPr>
          <p:cNvSpPr txBox="1"/>
          <p:nvPr/>
        </p:nvSpPr>
        <p:spPr>
          <a:xfrm>
            <a:off x="3148013" y="5626100"/>
            <a:ext cx="4954587" cy="769938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dirty="0"/>
              <a:t>What </a:t>
            </a:r>
            <a:r>
              <a:rPr lang="en-GB" sz="4400" b="1" i="1" u="sng" dirty="0">
                <a:solidFill>
                  <a:schemeClr val="tx1"/>
                </a:solidFill>
              </a:rPr>
              <a:t>can</a:t>
            </a:r>
            <a:r>
              <a:rPr lang="en-GB" sz="4400" b="1" dirty="0">
                <a:solidFill>
                  <a:schemeClr val="tx1"/>
                </a:solidFill>
              </a:rPr>
              <a:t> </a:t>
            </a:r>
            <a:r>
              <a:rPr lang="en-GB" sz="4400" b="1" dirty="0"/>
              <a:t>you do?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3">
            <a:extLst>
              <a:ext uri="{FF2B5EF4-FFF2-40B4-BE49-F238E27FC236}">
                <a16:creationId xmlns:a16="http://schemas.microsoft.com/office/drawing/2014/main" id="{D64BE087-48D4-4776-8DD4-CC6EA99BC8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9580A4-711C-4A4F-8ED3-6D81763CD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913" y="125413"/>
            <a:ext cx="10515600" cy="6762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b="1" i="1" dirty="0"/>
              <a:t>Unscramble the words</a:t>
            </a:r>
            <a:endParaRPr lang="ru-RU" b="1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4737AB-2D24-45FE-9BD9-15094944CE0D}"/>
              </a:ext>
            </a:extLst>
          </p:cNvPr>
          <p:cNvSpPr txBox="1"/>
          <p:nvPr/>
        </p:nvSpPr>
        <p:spPr>
          <a:xfrm>
            <a:off x="1463675" y="1843088"/>
            <a:ext cx="1757363" cy="9223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dirty="0" err="1"/>
              <a:t>rsneu</a:t>
            </a:r>
            <a:endParaRPr lang="ru-RU" sz="5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C1B1AE-D17B-40EB-959C-666DAF4B008F}"/>
              </a:ext>
            </a:extLst>
          </p:cNvPr>
          <p:cNvSpPr txBox="1"/>
          <p:nvPr/>
        </p:nvSpPr>
        <p:spPr>
          <a:xfrm>
            <a:off x="1463675" y="3168650"/>
            <a:ext cx="3117850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dirty="0" err="1"/>
              <a:t>lpocmiane</a:t>
            </a:r>
            <a:endParaRPr lang="ru-RU" sz="5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FAE73E-B683-4567-9A0D-076ECFF8418E}"/>
              </a:ext>
            </a:extLst>
          </p:cNvPr>
          <p:cNvSpPr txBox="1"/>
          <p:nvPr/>
        </p:nvSpPr>
        <p:spPr>
          <a:xfrm>
            <a:off x="1463675" y="4551363"/>
            <a:ext cx="2662238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dirty="0" err="1"/>
              <a:t>mptsoan</a:t>
            </a:r>
            <a:endParaRPr lang="ru-RU" sz="5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84E9DA-7429-4787-BFEA-9B866C5AE09D}"/>
              </a:ext>
            </a:extLst>
          </p:cNvPr>
          <p:cNvSpPr txBox="1"/>
          <p:nvPr/>
        </p:nvSpPr>
        <p:spPr>
          <a:xfrm>
            <a:off x="7256463" y="1843088"/>
            <a:ext cx="2324100" cy="9223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dirty="0" err="1"/>
              <a:t>chteaer</a:t>
            </a:r>
            <a:endParaRPr lang="ru-RU" sz="5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EF1B0D-C323-4182-BE6D-07709F5F67A4}"/>
              </a:ext>
            </a:extLst>
          </p:cNvPr>
          <p:cNvSpPr txBox="1"/>
          <p:nvPr/>
        </p:nvSpPr>
        <p:spPr>
          <a:xfrm>
            <a:off x="7256463" y="3168650"/>
            <a:ext cx="2359025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dirty="0" err="1"/>
              <a:t>femiran</a:t>
            </a:r>
            <a:endParaRPr lang="ru-RU" sz="5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FD8E13-FF35-4698-9B0B-AAC43C19CBA3}"/>
              </a:ext>
            </a:extLst>
          </p:cNvPr>
          <p:cNvSpPr txBox="1"/>
          <p:nvPr/>
        </p:nvSpPr>
        <p:spPr>
          <a:xfrm>
            <a:off x="7256463" y="4551363"/>
            <a:ext cx="1841500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dirty="0" err="1"/>
              <a:t>dverir</a:t>
            </a:r>
            <a:endParaRPr lang="ru-RU" sz="5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05956D-05BB-4446-8794-E57627FBE1C8}"/>
              </a:ext>
            </a:extLst>
          </p:cNvPr>
          <p:cNvSpPr txBox="1"/>
          <p:nvPr/>
        </p:nvSpPr>
        <p:spPr>
          <a:xfrm>
            <a:off x="1479550" y="1898650"/>
            <a:ext cx="2022475" cy="92233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dirty="0">
                <a:solidFill>
                  <a:schemeClr val="bg1"/>
                </a:solidFill>
              </a:rPr>
              <a:t>nurse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7C0B0A-451C-4550-A596-4771858AFB9E}"/>
              </a:ext>
            </a:extLst>
          </p:cNvPr>
          <p:cNvSpPr txBox="1"/>
          <p:nvPr/>
        </p:nvSpPr>
        <p:spPr>
          <a:xfrm>
            <a:off x="1476375" y="3121025"/>
            <a:ext cx="4029075" cy="92233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dirty="0">
                <a:solidFill>
                  <a:schemeClr val="bg1"/>
                </a:solidFill>
              </a:rPr>
              <a:t>policeman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E805AB-1FE8-4A0F-A826-BE01BE46FD27}"/>
              </a:ext>
            </a:extLst>
          </p:cNvPr>
          <p:cNvSpPr txBox="1"/>
          <p:nvPr/>
        </p:nvSpPr>
        <p:spPr>
          <a:xfrm>
            <a:off x="1457325" y="4540250"/>
            <a:ext cx="3562350" cy="92392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dirty="0">
                <a:solidFill>
                  <a:schemeClr val="bg1"/>
                </a:solidFill>
              </a:rPr>
              <a:t>postman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127657-C650-42FD-B66D-95C46B9765E4}"/>
              </a:ext>
            </a:extLst>
          </p:cNvPr>
          <p:cNvSpPr txBox="1"/>
          <p:nvPr/>
        </p:nvSpPr>
        <p:spPr>
          <a:xfrm>
            <a:off x="7292975" y="1836738"/>
            <a:ext cx="3173413" cy="92233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dirty="0">
                <a:solidFill>
                  <a:schemeClr val="bg1"/>
                </a:solidFill>
              </a:rPr>
              <a:t>teacher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BF3A9B-B265-4BB9-A66B-A635A3737D8F}"/>
              </a:ext>
            </a:extLst>
          </p:cNvPr>
          <p:cNvSpPr txBox="1"/>
          <p:nvPr/>
        </p:nvSpPr>
        <p:spPr>
          <a:xfrm>
            <a:off x="7254875" y="3198813"/>
            <a:ext cx="2822575" cy="92233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dirty="0">
                <a:solidFill>
                  <a:schemeClr val="bg1"/>
                </a:solidFill>
              </a:rPr>
              <a:t>fireman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E155C8-D668-47E3-98EF-FFC430780E6B}"/>
              </a:ext>
            </a:extLst>
          </p:cNvPr>
          <p:cNvSpPr txBox="1"/>
          <p:nvPr/>
        </p:nvSpPr>
        <p:spPr>
          <a:xfrm>
            <a:off x="7234238" y="4521200"/>
            <a:ext cx="2022475" cy="92392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dirty="0">
                <a:solidFill>
                  <a:schemeClr val="bg1"/>
                </a:solidFill>
              </a:rPr>
              <a:t>driver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BD4C45A-6C59-41CE-9C24-7E4519BCCCEC}"/>
              </a:ext>
            </a:extLst>
          </p:cNvPr>
          <p:cNvSpPr txBox="1"/>
          <p:nvPr/>
        </p:nvSpPr>
        <p:spPr>
          <a:xfrm>
            <a:off x="182563" y="1322388"/>
            <a:ext cx="11826875" cy="45243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GB" sz="3600" dirty="0"/>
              <a:t>She _______ a nurse. She helps sick people.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3600"/>
              <a:t>They</a:t>
            </a:r>
            <a:r>
              <a:rPr lang="en-GB" sz="3600"/>
              <a:t> </a:t>
            </a:r>
            <a:r>
              <a:rPr lang="en-GB" sz="3600" dirty="0"/>
              <a:t>________ not teachers. They don`t teach children.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GB" sz="3600" dirty="0"/>
              <a:t>_____ he a policeman?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GB" sz="3600" dirty="0"/>
              <a:t>My parents _______ bakers. They bake bread.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GB" sz="3600" dirty="0"/>
              <a:t>_______ your brother a fireman? Yes, he is.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GB" sz="3600" dirty="0"/>
              <a:t>Jake`s grandpa _______ a milkman. He brings milk to the people.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F7923B-0845-4240-A10D-8497B98786F3}"/>
              </a:ext>
            </a:extLst>
          </p:cNvPr>
          <p:cNvSpPr txBox="1"/>
          <p:nvPr/>
        </p:nvSpPr>
        <p:spPr>
          <a:xfrm>
            <a:off x="1773238" y="1322388"/>
            <a:ext cx="703262" cy="584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dirty="0"/>
              <a:t>is</a:t>
            </a:r>
            <a:endParaRPr lang="ru-RU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BFBBAD-A011-432A-927A-207B75619849}"/>
              </a:ext>
            </a:extLst>
          </p:cNvPr>
          <p:cNvSpPr txBox="1"/>
          <p:nvPr/>
        </p:nvSpPr>
        <p:spPr>
          <a:xfrm>
            <a:off x="1773238" y="1906588"/>
            <a:ext cx="985837" cy="5857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dirty="0"/>
              <a:t>are</a:t>
            </a:r>
            <a:endParaRPr lang="ru-RU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51D52D-C6D6-4DE2-BED2-D262C85C9AE7}"/>
              </a:ext>
            </a:extLst>
          </p:cNvPr>
          <p:cNvSpPr txBox="1"/>
          <p:nvPr/>
        </p:nvSpPr>
        <p:spPr>
          <a:xfrm>
            <a:off x="869950" y="2389188"/>
            <a:ext cx="703263" cy="584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dirty="0"/>
              <a:t>Is</a:t>
            </a:r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15C2C9-56B5-4610-9057-9DFE3603293E}"/>
              </a:ext>
            </a:extLst>
          </p:cNvPr>
          <p:cNvSpPr txBox="1"/>
          <p:nvPr/>
        </p:nvSpPr>
        <p:spPr>
          <a:xfrm>
            <a:off x="2881313" y="2973388"/>
            <a:ext cx="1592262" cy="5857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dirty="0"/>
              <a:t>are</a:t>
            </a:r>
            <a:endParaRPr lang="ru-RU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B9EEB7-AD49-40BF-9641-8268C2413BB5}"/>
              </a:ext>
            </a:extLst>
          </p:cNvPr>
          <p:cNvSpPr txBox="1"/>
          <p:nvPr/>
        </p:nvSpPr>
        <p:spPr>
          <a:xfrm>
            <a:off x="1068388" y="3455988"/>
            <a:ext cx="704850" cy="584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dirty="0"/>
              <a:t>Is</a:t>
            </a:r>
            <a:endParaRPr lang="ru-RU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47E6C5-1C3C-4D16-ADAC-45665C962958}"/>
              </a:ext>
            </a:extLst>
          </p:cNvPr>
          <p:cNvSpPr txBox="1"/>
          <p:nvPr/>
        </p:nvSpPr>
        <p:spPr>
          <a:xfrm>
            <a:off x="3963988" y="4040188"/>
            <a:ext cx="704850" cy="5857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dirty="0"/>
              <a:t>is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C682E4-D129-4940-B6CE-7E5DE635BA9B}"/>
              </a:ext>
            </a:extLst>
          </p:cNvPr>
          <p:cNvSpPr txBox="1"/>
          <p:nvPr/>
        </p:nvSpPr>
        <p:spPr>
          <a:xfrm>
            <a:off x="2754313" y="455613"/>
            <a:ext cx="60975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My family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435" name="TextBox 6">
            <a:extLst>
              <a:ext uri="{FF2B5EF4-FFF2-40B4-BE49-F238E27FC236}">
                <a16:creationId xmlns:a16="http://schemas.microsoft.com/office/drawing/2014/main" id="{01DCBCC4-BFEC-4C9E-8895-804F51901E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938" y="1417638"/>
            <a:ext cx="9890125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>
                <a:latin typeface="Times New Roman" panose="02020603050405020304" pitchFamily="18" charset="0"/>
                <a:cs typeface="Calibri" panose="020F0502020204030204" pitchFamily="34" charset="0"/>
              </a:rPr>
              <a:t>My name is Ilya. I am ten. I go to school. I am a good pupil because I always do my homework and get </a:t>
            </a:r>
            <a:r>
              <a:rPr lang="en-GB" altLang="ru-RU" b="1">
                <a:latin typeface="Times New Roman" panose="02020603050405020304" pitchFamily="18" charset="0"/>
                <a:cs typeface="Calibri" panose="020F0502020204030204" pitchFamily="34" charset="0"/>
              </a:rPr>
              <a:t>exсellent</a:t>
            </a:r>
            <a:r>
              <a:rPr lang="en-US" altLang="ru-RU" b="1">
                <a:latin typeface="Times New Roman" panose="02020603050405020304" pitchFamily="18" charset="0"/>
                <a:cs typeface="Calibri" panose="020F0502020204030204" pitchFamily="34" charset="0"/>
              </a:rPr>
              <a:t> marks</a:t>
            </a:r>
            <a:r>
              <a:rPr lang="en-US" altLang="ru-RU">
                <a:latin typeface="Times New Roman" panose="02020603050405020304" pitchFamily="18" charset="0"/>
                <a:cs typeface="Calibri" panose="020F0502020204030204" pitchFamily="34" charset="0"/>
              </a:rPr>
              <a:t>.</a:t>
            </a:r>
            <a:br>
              <a:rPr lang="en-US" altLang="ru-RU">
                <a:latin typeface="Times New Roman" panose="02020603050405020304" pitchFamily="18" charset="0"/>
                <a:cs typeface="Calibri" panose="020F0502020204030204" pitchFamily="34" charset="0"/>
              </a:rPr>
            </a:br>
            <a:br>
              <a:rPr lang="en-US" altLang="ru-RU">
                <a:latin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altLang="ru-RU">
                <a:latin typeface="Times New Roman" panose="02020603050405020304" pitchFamily="18" charset="0"/>
                <a:cs typeface="Calibri" panose="020F0502020204030204" pitchFamily="34" charset="0"/>
              </a:rPr>
              <a:t>I have got a family. It is big and </a:t>
            </a:r>
            <a:r>
              <a:rPr lang="en-US" altLang="ru-RU" b="1">
                <a:latin typeface="Times New Roman" panose="02020603050405020304" pitchFamily="18" charset="0"/>
                <a:cs typeface="Calibri" panose="020F0502020204030204" pitchFamily="34" charset="0"/>
              </a:rPr>
              <a:t>friendly</a:t>
            </a:r>
            <a:r>
              <a:rPr lang="en-US" altLang="ru-RU">
                <a:latin typeface="Times New Roman" panose="02020603050405020304" pitchFamily="18" charset="0"/>
                <a:cs typeface="Calibri" panose="020F0502020204030204" pitchFamily="34" charset="0"/>
              </a:rPr>
              <a:t>. There are four </a:t>
            </a:r>
            <a:r>
              <a:rPr lang="en-US" altLang="ru-RU" b="1">
                <a:latin typeface="Times New Roman" panose="02020603050405020304" pitchFamily="18" charset="0"/>
                <a:cs typeface="Calibri" panose="020F0502020204030204" pitchFamily="34" charset="0"/>
              </a:rPr>
              <a:t>members</a:t>
            </a:r>
            <a:r>
              <a:rPr lang="en-US" altLang="ru-RU">
                <a:latin typeface="Times New Roman" panose="02020603050405020304" pitchFamily="18" charset="0"/>
                <a:cs typeface="Calibri" panose="020F0502020204030204" pitchFamily="34" charset="0"/>
              </a:rPr>
              <a:t> in my family. They are my mum, dad, brother and me.</a:t>
            </a:r>
            <a:br>
              <a:rPr lang="en-US" altLang="ru-RU">
                <a:latin typeface="Times New Roman" panose="02020603050405020304" pitchFamily="18" charset="0"/>
                <a:cs typeface="Calibri" panose="020F0502020204030204" pitchFamily="34" charset="0"/>
              </a:rPr>
            </a:br>
            <a:br>
              <a:rPr lang="en-US" altLang="ru-RU">
                <a:latin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altLang="ru-RU">
                <a:latin typeface="Times New Roman" panose="02020603050405020304" pitchFamily="18" charset="0"/>
                <a:cs typeface="Calibri" panose="020F0502020204030204" pitchFamily="34" charset="0"/>
              </a:rPr>
              <a:t>I have got a mum. Her name is Lena. She is thirty-five. My mum is clever and kind. She is a nurse. My mum </a:t>
            </a:r>
            <a:r>
              <a:rPr lang="en-US" altLang="ru-RU" b="1">
                <a:latin typeface="Times New Roman" panose="02020603050405020304" pitchFamily="18" charset="0"/>
                <a:cs typeface="Calibri" panose="020F0502020204030204" pitchFamily="34" charset="0"/>
              </a:rPr>
              <a:t>helps sick people</a:t>
            </a:r>
            <a:r>
              <a:rPr lang="en-US" altLang="ru-RU">
                <a:latin typeface="Times New Roman" panose="02020603050405020304" pitchFamily="18" charset="0"/>
                <a:cs typeface="Calibri" panose="020F0502020204030204" pitchFamily="34" charset="0"/>
              </a:rPr>
              <a:t>. Every day she </a:t>
            </a:r>
            <a:r>
              <a:rPr lang="en-US" altLang="ru-RU" b="1">
                <a:latin typeface="Times New Roman" panose="02020603050405020304" pitchFamily="18" charset="0"/>
                <a:cs typeface="Calibri" panose="020F0502020204030204" pitchFamily="34" charset="0"/>
              </a:rPr>
              <a:t>bakes</a:t>
            </a:r>
            <a:r>
              <a:rPr lang="en-US" altLang="ru-RU">
                <a:latin typeface="Times New Roman" panose="02020603050405020304" pitchFamily="18" charset="0"/>
                <a:cs typeface="Calibri" panose="020F0502020204030204" pitchFamily="34" charset="0"/>
              </a:rPr>
              <a:t> tasty cakes for me and my brother.</a:t>
            </a:r>
            <a:br>
              <a:rPr lang="en-US" altLang="ru-RU">
                <a:latin typeface="Times New Roman" panose="02020603050405020304" pitchFamily="18" charset="0"/>
                <a:cs typeface="Calibri" panose="020F0502020204030204" pitchFamily="34" charset="0"/>
              </a:rPr>
            </a:br>
            <a:endParaRPr lang="ru-RU" alt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4">
            <a:extLst>
              <a:ext uri="{FF2B5EF4-FFF2-40B4-BE49-F238E27FC236}">
                <a16:creationId xmlns:a16="http://schemas.microsoft.com/office/drawing/2014/main" id="{9D998A40-105C-429B-8CEB-240A650C1D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4438" y="1012825"/>
            <a:ext cx="9763125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have got a father. His name is Dima. My father is </a:t>
            </a:r>
            <a:r>
              <a:rPr lang="en-US" altLang="ru-RU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handsome</a:t>
            </a:r>
            <a:r>
              <a:rPr lang="en-US" alt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altLang="ru-RU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serious</a:t>
            </a:r>
            <a:r>
              <a:rPr lang="en-US" alt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He is very </a:t>
            </a:r>
            <a:r>
              <a:rPr lang="en-US" altLang="ru-RU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busy</a:t>
            </a:r>
            <a:r>
              <a:rPr lang="en-US" alt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works a lot. He is a fireman. My father likes playing computer games. Also, he helps me with my homework and my mum with </a:t>
            </a:r>
            <a:r>
              <a:rPr lang="en-US" altLang="ru-RU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housework</a:t>
            </a:r>
            <a:r>
              <a:rPr lang="en-US" alt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He is the best dad in the world!</a:t>
            </a:r>
            <a:br>
              <a:rPr lang="en-US" alt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alt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alt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My </a:t>
            </a:r>
            <a:r>
              <a:rPr lang="en-US" altLang="ru-RU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younger brother </a:t>
            </a:r>
            <a:r>
              <a:rPr lang="en-US" alt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 two. His name is Vanya. He looks like my dad. Vanya is </a:t>
            </a:r>
            <a:r>
              <a:rPr lang="en-US" altLang="ru-RU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strong</a:t>
            </a:r>
            <a:r>
              <a:rPr lang="en-US" alt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clever and </a:t>
            </a:r>
            <a:r>
              <a:rPr lang="en-US" altLang="ru-RU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talented</a:t>
            </a:r>
            <a:r>
              <a:rPr lang="en-US" alt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He can swim and run. Vanya likes watching cartoons on TV. Sometimes he is </a:t>
            </a:r>
            <a:r>
              <a:rPr lang="en-US" altLang="ru-RU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naughty</a:t>
            </a:r>
            <a:r>
              <a:rPr lang="en-US" alt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en-US" alt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alt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alt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love my family. </a:t>
            </a:r>
            <a:r>
              <a:rPr lang="ru-RU" alt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am happy.</a:t>
            </a:r>
            <a:endParaRPr lang="ru-RU" alt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>
            <a:extLst>
              <a:ext uri="{FF2B5EF4-FFF2-40B4-BE49-F238E27FC236}">
                <a16:creationId xmlns:a16="http://schemas.microsoft.com/office/drawing/2014/main" id="{4F6255C1-B0CB-4688-B8EC-9238692843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20483" name="Объект 2">
            <a:extLst>
              <a:ext uri="{FF2B5EF4-FFF2-40B4-BE49-F238E27FC236}">
                <a16:creationId xmlns:a16="http://schemas.microsoft.com/office/drawing/2014/main" id="{74912AAD-31A5-4C68-A588-ABA98586317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>
            <a:extLst>
              <a:ext uri="{FF2B5EF4-FFF2-40B4-BE49-F238E27FC236}">
                <a16:creationId xmlns:a16="http://schemas.microsoft.com/office/drawing/2014/main" id="{F6F5FEB3-5E1A-4710-9DA1-A5E631B814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3075" name="Содержимое 2">
            <a:extLst>
              <a:ext uri="{FF2B5EF4-FFF2-40B4-BE49-F238E27FC236}">
                <a16:creationId xmlns:a16="http://schemas.microsoft.com/office/drawing/2014/main" id="{E9787319-960D-4B97-B8C8-A334856B4B0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3076" name="Рисунок 3">
            <a:extLst>
              <a:ext uri="{FF2B5EF4-FFF2-40B4-BE49-F238E27FC236}">
                <a16:creationId xmlns:a16="http://schemas.microsoft.com/office/drawing/2014/main" id="{41C667D6-43A6-412C-82EE-CAC4FAF53E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4950" y="412750"/>
            <a:ext cx="9347200" cy="586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>
            <a:extLst>
              <a:ext uri="{FF2B5EF4-FFF2-40B4-BE49-F238E27FC236}">
                <a16:creationId xmlns:a16="http://schemas.microsoft.com/office/drawing/2014/main" id="{AF4BAA0A-81A5-40E4-9BC8-AB32BB267F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4099" name="Объект 2">
            <a:extLst>
              <a:ext uri="{FF2B5EF4-FFF2-40B4-BE49-F238E27FC236}">
                <a16:creationId xmlns:a16="http://schemas.microsoft.com/office/drawing/2014/main" id="{734EBFE3-6634-483B-85EE-FD76EECE98F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4100" name="Рисунок 3">
            <a:extLst>
              <a:ext uri="{FF2B5EF4-FFF2-40B4-BE49-F238E27FC236}">
                <a16:creationId xmlns:a16="http://schemas.microsoft.com/office/drawing/2014/main" id="{D4B000C5-3D08-4809-ABAC-04FD31B4B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6238" y="0"/>
            <a:ext cx="6858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B9B5828-65ED-4494-9C57-FFB98E6451E0}"/>
              </a:ext>
            </a:extLst>
          </p:cNvPr>
          <p:cNvSpPr txBox="1"/>
          <p:nvPr/>
        </p:nvSpPr>
        <p:spPr>
          <a:xfrm>
            <a:off x="531813" y="5665788"/>
            <a:ext cx="4954587" cy="6461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a greengrocer</a:t>
            </a:r>
            <a:endParaRPr lang="ru-RU" sz="3600" b="1" dirty="0"/>
          </a:p>
        </p:txBody>
      </p:sp>
      <p:sp>
        <p:nvSpPr>
          <p:cNvPr id="4102" name="TextBox 6">
            <a:extLst>
              <a:ext uri="{FF2B5EF4-FFF2-40B4-BE49-F238E27FC236}">
                <a16:creationId xmlns:a16="http://schemas.microsoft.com/office/drawing/2014/main" id="{8FD27805-0DAD-4CF4-BE21-7CD2E53815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549275"/>
            <a:ext cx="3770313" cy="10144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ru-RU" sz="6000" b="1">
                <a:solidFill>
                  <a:schemeClr val="bg1"/>
                </a:solidFill>
              </a:rPr>
              <a:t>He/She is…</a:t>
            </a:r>
            <a:endParaRPr lang="ru-RU" altLang="ru-RU" sz="60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3">
            <a:extLst>
              <a:ext uri="{FF2B5EF4-FFF2-40B4-BE49-F238E27FC236}">
                <a16:creationId xmlns:a16="http://schemas.microsoft.com/office/drawing/2014/main" id="{E320CF8E-6B88-4646-AB70-75F50BC438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8163" y="0"/>
            <a:ext cx="47148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Заголовок 1">
            <a:extLst>
              <a:ext uri="{FF2B5EF4-FFF2-40B4-BE49-F238E27FC236}">
                <a16:creationId xmlns:a16="http://schemas.microsoft.com/office/drawing/2014/main" id="{CDC9C9F7-0013-4194-8195-A6A7105316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5124" name="Объект 2">
            <a:extLst>
              <a:ext uri="{FF2B5EF4-FFF2-40B4-BE49-F238E27FC236}">
                <a16:creationId xmlns:a16="http://schemas.microsoft.com/office/drawing/2014/main" id="{B42130B2-A4C1-4641-8C84-27EAE123516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635E94-223A-4C95-A3FB-185EC9BA2467}"/>
              </a:ext>
            </a:extLst>
          </p:cNvPr>
          <p:cNvSpPr txBox="1"/>
          <p:nvPr/>
        </p:nvSpPr>
        <p:spPr>
          <a:xfrm>
            <a:off x="531813" y="5665788"/>
            <a:ext cx="4954587" cy="6461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a postman</a:t>
            </a:r>
            <a:endParaRPr lang="ru-RU" sz="3600" b="1" dirty="0"/>
          </a:p>
        </p:txBody>
      </p:sp>
      <p:sp>
        <p:nvSpPr>
          <p:cNvPr id="5126" name="TextBox 5">
            <a:extLst>
              <a:ext uri="{FF2B5EF4-FFF2-40B4-BE49-F238E27FC236}">
                <a16:creationId xmlns:a16="http://schemas.microsoft.com/office/drawing/2014/main" id="{C9171A69-63D0-4A95-99F4-FB91894A90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549275"/>
            <a:ext cx="3770313" cy="10144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ru-RU" sz="6000" b="1">
                <a:solidFill>
                  <a:schemeClr val="bg1"/>
                </a:solidFill>
              </a:rPr>
              <a:t>He/She is…</a:t>
            </a:r>
            <a:endParaRPr lang="ru-RU" altLang="ru-RU" sz="60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>
            <a:extLst>
              <a:ext uri="{FF2B5EF4-FFF2-40B4-BE49-F238E27FC236}">
                <a16:creationId xmlns:a16="http://schemas.microsoft.com/office/drawing/2014/main" id="{7AF20143-4D25-4A61-9EE9-6304C3932F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6147" name="Объект 5">
            <a:extLst>
              <a:ext uri="{FF2B5EF4-FFF2-40B4-BE49-F238E27FC236}">
                <a16:creationId xmlns:a16="http://schemas.microsoft.com/office/drawing/2014/main" id="{E58101FC-2834-43C9-8CAF-E82910A2D00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6148" name="Рисунок 7">
            <a:extLst>
              <a:ext uri="{FF2B5EF4-FFF2-40B4-BE49-F238E27FC236}">
                <a16:creationId xmlns:a16="http://schemas.microsoft.com/office/drawing/2014/main" id="{0B697EAF-8450-48D0-908B-1BC48B6201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5800" y="-127000"/>
            <a:ext cx="5111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455184-48CC-4746-9287-1546222F2AEB}"/>
              </a:ext>
            </a:extLst>
          </p:cNvPr>
          <p:cNvSpPr txBox="1"/>
          <p:nvPr/>
        </p:nvSpPr>
        <p:spPr>
          <a:xfrm>
            <a:off x="333375" y="5089525"/>
            <a:ext cx="4956175" cy="64611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a baker</a:t>
            </a:r>
            <a:endParaRPr lang="ru-RU" sz="3600" b="1" dirty="0"/>
          </a:p>
        </p:txBody>
      </p:sp>
      <p:sp>
        <p:nvSpPr>
          <p:cNvPr id="6150" name="TextBox 10">
            <a:extLst>
              <a:ext uri="{FF2B5EF4-FFF2-40B4-BE49-F238E27FC236}">
                <a16:creationId xmlns:a16="http://schemas.microsoft.com/office/drawing/2014/main" id="{B3E67E21-E6A7-422B-B5D1-6D4D197367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549275"/>
            <a:ext cx="3770313" cy="10144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ru-RU" sz="6000" b="1">
                <a:solidFill>
                  <a:schemeClr val="bg1"/>
                </a:solidFill>
              </a:rPr>
              <a:t>He/She is…</a:t>
            </a:r>
            <a:endParaRPr lang="ru-RU" altLang="ru-RU" sz="60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>
            <a:extLst>
              <a:ext uri="{FF2B5EF4-FFF2-40B4-BE49-F238E27FC236}">
                <a16:creationId xmlns:a16="http://schemas.microsoft.com/office/drawing/2014/main" id="{F0FA50AF-4D2A-4975-AA59-5AFFC10EA1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7171" name="Объект 2">
            <a:extLst>
              <a:ext uri="{FF2B5EF4-FFF2-40B4-BE49-F238E27FC236}">
                <a16:creationId xmlns:a16="http://schemas.microsoft.com/office/drawing/2014/main" id="{CDF908C5-163C-4074-A4D5-1C43753D33D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7172" name="Рисунок 3">
            <a:extLst>
              <a:ext uri="{FF2B5EF4-FFF2-40B4-BE49-F238E27FC236}">
                <a16:creationId xmlns:a16="http://schemas.microsoft.com/office/drawing/2014/main" id="{C12E427B-2459-42DB-B280-0AE3129F6F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8550" y="98425"/>
            <a:ext cx="77152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323E18C-F52E-4C41-9194-DA88D9C00FFD}"/>
              </a:ext>
            </a:extLst>
          </p:cNvPr>
          <p:cNvSpPr txBox="1"/>
          <p:nvPr/>
        </p:nvSpPr>
        <p:spPr>
          <a:xfrm>
            <a:off x="333375" y="5089525"/>
            <a:ext cx="4956175" cy="64611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a waiter</a:t>
            </a:r>
            <a:endParaRPr lang="ru-RU" sz="3600" b="1" dirty="0"/>
          </a:p>
        </p:txBody>
      </p:sp>
      <p:sp>
        <p:nvSpPr>
          <p:cNvPr id="7174" name="TextBox 6">
            <a:extLst>
              <a:ext uri="{FF2B5EF4-FFF2-40B4-BE49-F238E27FC236}">
                <a16:creationId xmlns:a16="http://schemas.microsoft.com/office/drawing/2014/main" id="{21050D3D-DBC2-4810-BCD8-3F517EC88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549275"/>
            <a:ext cx="3770313" cy="10144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ru-RU" sz="6000" b="1">
                <a:solidFill>
                  <a:schemeClr val="bg1"/>
                </a:solidFill>
              </a:rPr>
              <a:t>He/She is…</a:t>
            </a:r>
            <a:endParaRPr lang="ru-RU" altLang="ru-RU" sz="60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>
            <a:extLst>
              <a:ext uri="{FF2B5EF4-FFF2-40B4-BE49-F238E27FC236}">
                <a16:creationId xmlns:a16="http://schemas.microsoft.com/office/drawing/2014/main" id="{6B7858C9-C80A-487C-B152-4596A71608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8195" name="Объект 2">
            <a:extLst>
              <a:ext uri="{FF2B5EF4-FFF2-40B4-BE49-F238E27FC236}">
                <a16:creationId xmlns:a16="http://schemas.microsoft.com/office/drawing/2014/main" id="{3BF3079E-AD78-4234-B999-FFDB5084D32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8196" name="Рисунок 3">
            <a:extLst>
              <a:ext uri="{FF2B5EF4-FFF2-40B4-BE49-F238E27FC236}">
                <a16:creationId xmlns:a16="http://schemas.microsoft.com/office/drawing/2014/main" id="{F09A5897-CEB7-4C76-A488-F198808CF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8338" y="95250"/>
            <a:ext cx="5514975" cy="666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063E2CB-05CE-4DB5-8A8E-D7F72F3D1B83}"/>
              </a:ext>
            </a:extLst>
          </p:cNvPr>
          <p:cNvSpPr txBox="1"/>
          <p:nvPr/>
        </p:nvSpPr>
        <p:spPr>
          <a:xfrm>
            <a:off x="333375" y="5089525"/>
            <a:ext cx="4956175" cy="64611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a nurse</a:t>
            </a:r>
            <a:endParaRPr lang="ru-RU" sz="3600" b="1" dirty="0"/>
          </a:p>
        </p:txBody>
      </p:sp>
      <p:sp>
        <p:nvSpPr>
          <p:cNvPr id="8198" name="TextBox 6">
            <a:extLst>
              <a:ext uri="{FF2B5EF4-FFF2-40B4-BE49-F238E27FC236}">
                <a16:creationId xmlns:a16="http://schemas.microsoft.com/office/drawing/2014/main" id="{14AF4D2F-7C13-4A65-913C-0CE591DDB6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549275"/>
            <a:ext cx="3770313" cy="10144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ru-RU" sz="6000" b="1">
                <a:solidFill>
                  <a:schemeClr val="bg1"/>
                </a:solidFill>
              </a:rPr>
              <a:t>He/She is…</a:t>
            </a:r>
            <a:endParaRPr lang="ru-RU" altLang="ru-RU" sz="60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>
            <a:extLst>
              <a:ext uri="{FF2B5EF4-FFF2-40B4-BE49-F238E27FC236}">
                <a16:creationId xmlns:a16="http://schemas.microsoft.com/office/drawing/2014/main" id="{EE4A8FB7-58E8-49CF-8A36-32BA4475E0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9219" name="Объект 2">
            <a:extLst>
              <a:ext uri="{FF2B5EF4-FFF2-40B4-BE49-F238E27FC236}">
                <a16:creationId xmlns:a16="http://schemas.microsoft.com/office/drawing/2014/main" id="{935917BD-BE26-4C86-ACDE-3FC5AC696DC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9220" name="Рисунок 3">
            <a:extLst>
              <a:ext uri="{FF2B5EF4-FFF2-40B4-BE49-F238E27FC236}">
                <a16:creationId xmlns:a16="http://schemas.microsoft.com/office/drawing/2014/main" id="{94A09B17-C43F-453F-AFFD-4DB663717F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7688" y="0"/>
            <a:ext cx="85566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BEEA3F8-0C6F-4A46-A4A8-7BD9FAD5C662}"/>
              </a:ext>
            </a:extLst>
          </p:cNvPr>
          <p:cNvSpPr txBox="1"/>
          <p:nvPr/>
        </p:nvSpPr>
        <p:spPr>
          <a:xfrm>
            <a:off x="333375" y="5089525"/>
            <a:ext cx="4956175" cy="64611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a driver</a:t>
            </a:r>
            <a:endParaRPr lang="ru-RU" sz="3600" b="1" dirty="0"/>
          </a:p>
        </p:txBody>
      </p:sp>
      <p:sp>
        <p:nvSpPr>
          <p:cNvPr id="9222" name="TextBox 5">
            <a:extLst>
              <a:ext uri="{FF2B5EF4-FFF2-40B4-BE49-F238E27FC236}">
                <a16:creationId xmlns:a16="http://schemas.microsoft.com/office/drawing/2014/main" id="{867F6F8C-79B9-43A6-BA09-6648D20FEB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549275"/>
            <a:ext cx="3770313" cy="10144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ru-RU" sz="6000" b="1">
                <a:solidFill>
                  <a:schemeClr val="bg1"/>
                </a:solidFill>
              </a:rPr>
              <a:t>He/She is…</a:t>
            </a:r>
            <a:endParaRPr lang="ru-RU" altLang="ru-RU" sz="60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>
            <a:extLst>
              <a:ext uri="{FF2B5EF4-FFF2-40B4-BE49-F238E27FC236}">
                <a16:creationId xmlns:a16="http://schemas.microsoft.com/office/drawing/2014/main" id="{21388CC3-4E80-42CF-B268-044422B841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10243" name="Объект 2">
            <a:extLst>
              <a:ext uri="{FF2B5EF4-FFF2-40B4-BE49-F238E27FC236}">
                <a16:creationId xmlns:a16="http://schemas.microsoft.com/office/drawing/2014/main" id="{7923DEE9-4E00-4FFE-B8C7-DC76C0416AF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10244" name="Рисунок 4">
            <a:extLst>
              <a:ext uri="{FF2B5EF4-FFF2-40B4-BE49-F238E27FC236}">
                <a16:creationId xmlns:a16="http://schemas.microsoft.com/office/drawing/2014/main" id="{185DEFCD-FC9E-45F1-8D8E-FD091CCB4C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1963" y="200025"/>
            <a:ext cx="4403725" cy="645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C932E56-43C3-4D7F-B5BB-20790C4B20B8}"/>
              </a:ext>
            </a:extLst>
          </p:cNvPr>
          <p:cNvSpPr txBox="1"/>
          <p:nvPr/>
        </p:nvSpPr>
        <p:spPr>
          <a:xfrm>
            <a:off x="333375" y="5089525"/>
            <a:ext cx="4956175" cy="64611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/>
              <a:t>a milkman</a:t>
            </a:r>
            <a:endParaRPr lang="ru-RU" sz="3600" b="1" dirty="0"/>
          </a:p>
        </p:txBody>
      </p:sp>
      <p:sp>
        <p:nvSpPr>
          <p:cNvPr id="10246" name="TextBox 7">
            <a:extLst>
              <a:ext uri="{FF2B5EF4-FFF2-40B4-BE49-F238E27FC236}">
                <a16:creationId xmlns:a16="http://schemas.microsoft.com/office/drawing/2014/main" id="{FAB37DF4-5441-43EF-858E-E0820AA4E8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549275"/>
            <a:ext cx="3770313" cy="10144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ru-RU" sz="6000" b="1">
                <a:solidFill>
                  <a:schemeClr val="bg1"/>
                </a:solidFill>
              </a:rPr>
              <a:t>He/She is…</a:t>
            </a:r>
            <a:endParaRPr lang="ru-RU" altLang="ru-RU" sz="60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472</Words>
  <Application>Microsoft Office PowerPoint</Application>
  <PresentationFormat>Широкоэкранный</PresentationFormat>
  <Paragraphs>73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Calibri</vt:lpstr>
      <vt:lpstr>Arial</vt:lpstr>
      <vt:lpstr>Calibri Light</vt:lpstr>
      <vt:lpstr>Times New Roman</vt:lpstr>
      <vt:lpstr>Тема Office</vt:lpstr>
      <vt:lpstr>Jobs&amp;Professions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Unscramble the words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Jobs&amp;Professions</dc:title>
  <dc:creator>Alska</dc:creator>
  <cp:lastModifiedBy>Alska</cp:lastModifiedBy>
  <cp:revision>14</cp:revision>
  <dcterms:created xsi:type="dcterms:W3CDTF">2021-10-12T15:16:51Z</dcterms:created>
  <dcterms:modified xsi:type="dcterms:W3CDTF">2021-10-28T08:41:49Z</dcterms:modified>
</cp:coreProperties>
</file>