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3388C8-FE09-49C0-8A31-9091CEAD516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FE3515-47BF-464F-BEC8-38458BF3B3FC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388C8-FE09-49C0-8A31-9091CEAD516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E3515-47BF-464F-BEC8-38458BF3B3FC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388C8-FE09-49C0-8A31-9091CEAD516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E3515-47BF-464F-BEC8-38458BF3B3FC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388C8-FE09-49C0-8A31-9091CEAD516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E3515-47BF-464F-BEC8-38458BF3B3F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388C8-FE09-49C0-8A31-9091CEAD516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E3515-47BF-464F-BEC8-38458BF3B3F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388C8-FE09-49C0-8A31-9091CEAD516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E3515-47BF-464F-BEC8-38458BF3B3F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388C8-FE09-49C0-8A31-9091CEAD516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E3515-47BF-464F-BEC8-38458BF3B3FC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388C8-FE09-49C0-8A31-9091CEAD516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E3515-47BF-464F-BEC8-38458BF3B3FC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388C8-FE09-49C0-8A31-9091CEAD516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E3515-47BF-464F-BEC8-38458BF3B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388C8-FE09-49C0-8A31-9091CEAD516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E3515-47BF-464F-BEC8-38458BF3B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388C8-FE09-49C0-8A31-9091CEAD516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E3515-47BF-464F-BEC8-38458BF3B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B3388C8-FE09-49C0-8A31-9091CEAD516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0FE3515-47BF-464F-BEC8-38458BF3B3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Краткосрочный проект «Покровская ярмарка»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Глущенко М.А.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19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246" y="2247900"/>
            <a:ext cx="2585508" cy="3878263"/>
          </a:xfrm>
        </p:spPr>
      </p:pic>
    </p:spTree>
    <p:extLst>
      <p:ext uri="{BB962C8B-B14F-4D97-AF65-F5344CB8AC3E}">
        <p14:creationId xmlns:p14="http://schemas.microsoft.com/office/powerpoint/2010/main" val="239748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246" y="2247900"/>
            <a:ext cx="2585508" cy="3878263"/>
          </a:xfrm>
        </p:spPr>
      </p:pic>
    </p:spTree>
    <p:extLst>
      <p:ext uri="{BB962C8B-B14F-4D97-AF65-F5344CB8AC3E}">
        <p14:creationId xmlns:p14="http://schemas.microsoft.com/office/powerpoint/2010/main" val="350070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246" y="2247900"/>
            <a:ext cx="2585508" cy="3878263"/>
          </a:xfrm>
        </p:spPr>
      </p:pic>
    </p:spTree>
    <p:extLst>
      <p:ext uri="{BB962C8B-B14F-4D97-AF65-F5344CB8AC3E}">
        <p14:creationId xmlns:p14="http://schemas.microsoft.com/office/powerpoint/2010/main" val="311064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246" y="2247900"/>
            <a:ext cx="2585508" cy="3878263"/>
          </a:xfrm>
        </p:spPr>
      </p:pic>
    </p:spTree>
    <p:extLst>
      <p:ext uri="{BB962C8B-B14F-4D97-AF65-F5344CB8AC3E}">
        <p14:creationId xmlns:p14="http://schemas.microsoft.com/office/powerpoint/2010/main" val="311238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246" y="2247900"/>
            <a:ext cx="2585508" cy="3878263"/>
          </a:xfrm>
        </p:spPr>
      </p:pic>
    </p:spTree>
    <p:extLst>
      <p:ext uri="{BB962C8B-B14F-4D97-AF65-F5344CB8AC3E}">
        <p14:creationId xmlns:p14="http://schemas.microsoft.com/office/powerpoint/2010/main" val="29730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</TotalTime>
  <Words>9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Твердый переплет</vt:lpstr>
      <vt:lpstr>Краткосрочный проект «Покровская ярмарка»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«Покровская ярмарка»</dc:title>
  <dc:creator>1</dc:creator>
  <cp:lastModifiedBy>1</cp:lastModifiedBy>
  <cp:revision>1</cp:revision>
  <dcterms:created xsi:type="dcterms:W3CDTF">2021-10-28T18:59:18Z</dcterms:created>
  <dcterms:modified xsi:type="dcterms:W3CDTF">2021-10-28T19:01:38Z</dcterms:modified>
</cp:coreProperties>
</file>