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5872C69-D41C-435F-B582-A17C690669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F1FC1F-ECD0-4CD5-8CF5-CB9625D39D8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0"/>
            <a:ext cx="2592288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Куница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165304"/>
            <a:ext cx="9144000" cy="68083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Подготовила ученица 7а: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Чвилева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Эстелла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59" y="546396"/>
            <a:ext cx="540060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820" y="2920685"/>
            <a:ext cx="5823180" cy="3351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517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Внешнее строение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268760"/>
            <a:ext cx="540060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24083" y="1124744"/>
            <a:ext cx="2963741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Шерсть куницы окрашена в каштановый или тёмно коричневый цвет с желтоватым округлым пятном.</a:t>
            </a:r>
          </a:p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Тело длинное 40-50 см., так-же очень гибкое. Весит около 1-1,8 кг.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9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51720" y="0"/>
            <a:ext cx="5544616" cy="908720"/>
          </a:xfrm>
        </p:spPr>
        <p:txBody>
          <a:bodyPr/>
          <a:lstStyle/>
          <a:p>
            <a:r>
              <a:rPr lang="ru-RU" dirty="0" smtClean="0"/>
              <a:t>Среда обитания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148064" y="980728"/>
            <a:ext cx="3888432" cy="532859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Обитают в лесной зоне Евразии и Северной Америки. Она предпочитает жить и охотиться на деревьях. Она легко карабкается по стволам деревьев.</a:t>
            </a:r>
          </a:p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Её хвост служит рулем, а иногда парашютом, благодаря ему зверёк прыгает вниз. С ветки на ветку может прыгать на 4м.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3778925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22694"/>
            <a:ext cx="3960440" cy="297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2956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4392488" cy="1008112"/>
          </a:xfrm>
        </p:spPr>
        <p:txBody>
          <a:bodyPr/>
          <a:lstStyle/>
          <a:p>
            <a:r>
              <a:rPr lang="ru-RU" dirty="0" smtClean="0"/>
              <a:t>Потомство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" y="980728"/>
            <a:ext cx="4961126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432262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50" y="3914238"/>
            <a:ext cx="4305884" cy="2897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7326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0"/>
            <a:ext cx="4176464" cy="785242"/>
          </a:xfrm>
        </p:spPr>
        <p:txBody>
          <a:bodyPr/>
          <a:lstStyle/>
          <a:p>
            <a:r>
              <a:rPr lang="ru-RU" dirty="0" smtClean="0"/>
              <a:t>Потомство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764704"/>
            <a:ext cx="41764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Чаще всего куница делает гнёзда на деревьях.</a:t>
            </a:r>
          </a:p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При этом старается искать захламлённый участок</a:t>
            </a:r>
          </a:p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леса.</a:t>
            </a:r>
          </a:p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Для гнезда годится старое гнездо или трещина в скале.</a:t>
            </a:r>
          </a:p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У самки куницы рождается 3-5 щенят.</a:t>
            </a:r>
            <a:endParaRPr lang="ru-RU" sz="24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764704"/>
            <a:ext cx="3939163" cy="2623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280" y="3400468"/>
            <a:ext cx="4548941" cy="2983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528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3312368" cy="7132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Питание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23042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Основной пищей служат: мелкие грызуны, мыши, крысы, землеройки, не редко жертвой куницы является белка. Так-же она может съесть лягушку, её икру и головастиков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060" y="692696"/>
            <a:ext cx="4019697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920" y="3551878"/>
            <a:ext cx="4927475" cy="3284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877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0" y="404664"/>
            <a:ext cx="8034469" cy="6025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381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58</TotalTime>
  <Words>154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Gothic</vt:lpstr>
      <vt:lpstr>Verdana</vt:lpstr>
      <vt:lpstr>Wingdings 2</vt:lpstr>
      <vt:lpstr>Яркая</vt:lpstr>
      <vt:lpstr>Куница</vt:lpstr>
      <vt:lpstr>Внешнее строение </vt:lpstr>
      <vt:lpstr>Среда обитания</vt:lpstr>
      <vt:lpstr>Потомство </vt:lpstr>
      <vt:lpstr>Потомство </vt:lpstr>
      <vt:lpstr>Питание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Куница</dc:title>
  <dc:creator>User</dc:creator>
  <cp:lastModifiedBy>III</cp:lastModifiedBy>
  <cp:revision>7</cp:revision>
  <dcterms:created xsi:type="dcterms:W3CDTF">2021-02-04T18:14:29Z</dcterms:created>
  <dcterms:modified xsi:type="dcterms:W3CDTF">2021-10-28T10:08:22Z</dcterms:modified>
</cp:coreProperties>
</file>