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4" r:id="rId3"/>
    <p:sldId id="293" r:id="rId4"/>
    <p:sldId id="298" r:id="rId5"/>
    <p:sldId id="297" r:id="rId6"/>
    <p:sldId id="296" r:id="rId7"/>
    <p:sldId id="282" r:id="rId8"/>
    <p:sldId id="291" r:id="rId9"/>
    <p:sldId id="290" r:id="rId10"/>
    <p:sldId id="287" r:id="rId11"/>
    <p:sldId id="294" r:id="rId12"/>
    <p:sldId id="295" r:id="rId13"/>
    <p:sldId id="29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60"/>
  </p:normalViewPr>
  <p:slideViewPr>
    <p:cSldViewPr>
      <p:cViewPr>
        <p:scale>
          <a:sx n="76" d="100"/>
          <a:sy n="76" d="100"/>
        </p:scale>
        <p:origin x="-1170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16D-F2FA-409F-94CF-52F2CEB01A0E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9E64-F5E5-47B9-A795-E7522AB00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16D-F2FA-409F-94CF-52F2CEB01A0E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9E64-F5E5-47B9-A795-E7522AB00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16D-F2FA-409F-94CF-52F2CEB01A0E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9E64-F5E5-47B9-A795-E7522AB00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16D-F2FA-409F-94CF-52F2CEB01A0E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9E64-F5E5-47B9-A795-E7522AB00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16D-F2FA-409F-94CF-52F2CEB01A0E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9E64-F5E5-47B9-A795-E7522AB00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16D-F2FA-409F-94CF-52F2CEB01A0E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9E64-F5E5-47B9-A795-E7522AB00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16D-F2FA-409F-94CF-52F2CEB01A0E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9E64-F5E5-47B9-A795-E7522AB00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16D-F2FA-409F-94CF-52F2CEB01A0E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9E64-F5E5-47B9-A795-E7522AB00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16D-F2FA-409F-94CF-52F2CEB01A0E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9E64-F5E5-47B9-A795-E7522AB00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16D-F2FA-409F-94CF-52F2CEB01A0E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9E64-F5E5-47B9-A795-E7522AB00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A16D-F2FA-409F-94CF-52F2CEB01A0E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9E64-F5E5-47B9-A795-E7522AB00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8A16D-F2FA-409F-94CF-52F2CEB01A0E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39E64-F5E5-47B9-A795-E7522AB00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http://mypresentation.ru/documents/285e36adfdbc87524e44f450dfcdb6a7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24"/>
            <a:ext cx="9273022" cy="6954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836712"/>
            <a:ext cx="748883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ЦРР д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«Хрусталик»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 игрового пространства </a:t>
            </a: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 </a:t>
            </a: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– пространственной среде ДОУ».</a:t>
            </a:r>
          </a:p>
          <a:p>
            <a:pPr lvl="0" algn="ctr"/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</a:t>
            </a:r>
          </a:p>
          <a:p>
            <a:pPr lvl="0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Подготовила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lvl="0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</a:t>
            </a:r>
            <a:r>
              <a:rPr lang="ru-RU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Кучинская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Т.С.</a:t>
            </a:r>
          </a:p>
        </p:txBody>
      </p:sp>
    </p:spTree>
    <p:extLst>
      <p:ext uri="{BB962C8B-B14F-4D97-AF65-F5344CB8AC3E}">
        <p14:creationId xmlns:p14="http://schemas.microsoft.com/office/powerpoint/2010/main" val="88642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ypresentation.ru/documents/285e36adfdbc87524e44f450dfcdb6a7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002" cy="6941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57224" y="3286124"/>
            <a:ext cx="41434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ЕС»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«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ЕКА»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57950" y="3143248"/>
            <a:ext cx="1637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6215082"/>
            <a:ext cx="19288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ОРОТА»</a:t>
            </a:r>
          </a:p>
        </p:txBody>
      </p:sp>
      <p:pic>
        <p:nvPicPr>
          <p:cNvPr id="1027" name="Picture 3" descr="F:\DCIM\106CANON\IMG_02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285728"/>
            <a:ext cx="4190746" cy="3143272"/>
          </a:xfrm>
          <a:prstGeom prst="rect">
            <a:avLst/>
          </a:prstGeom>
          <a:noFill/>
        </p:spPr>
      </p:pic>
      <p:pic>
        <p:nvPicPr>
          <p:cNvPr id="1028" name="Picture 4" descr="F:\DCIM\106CANON\IMG_024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642918"/>
            <a:ext cx="3182938" cy="2387365"/>
          </a:xfrm>
          <a:prstGeom prst="rect">
            <a:avLst/>
          </a:prstGeom>
          <a:noFill/>
        </p:spPr>
      </p:pic>
      <p:pic>
        <p:nvPicPr>
          <p:cNvPr id="1031" name="Picture 7" descr="F:\DCIM\106CANON\IMG_024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929066"/>
            <a:ext cx="3072551" cy="2304570"/>
          </a:xfrm>
          <a:prstGeom prst="rect">
            <a:avLst/>
          </a:prstGeom>
          <a:noFill/>
        </p:spPr>
      </p:pic>
      <p:pic>
        <p:nvPicPr>
          <p:cNvPr id="1032" name="Picture 8" descr="F:\DCIM\106CANON\IMG_024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3929066"/>
            <a:ext cx="3064275" cy="229836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857752" y="65008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 rot="10800000" flipH="1" flipV="1">
            <a:off x="4714876" y="6220024"/>
            <a:ext cx="2231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ОРОГА»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34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mypresentation.ru/documents/285e36adfdbc87524e44f450dfcdb6a7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001"/>
            <a:ext cx="9168002" cy="687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DCIM\106CANON\IMG_02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571876"/>
            <a:ext cx="3643338" cy="2732689"/>
          </a:xfrm>
          <a:prstGeom prst="rect">
            <a:avLst/>
          </a:prstGeom>
          <a:noFill/>
        </p:spPr>
      </p:pic>
      <p:pic>
        <p:nvPicPr>
          <p:cNvPr id="6" name="Picture 3" descr="F:\DCIM\106CANON\IMG_023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46460"/>
            <a:ext cx="3786214" cy="2839854"/>
          </a:xfrm>
          <a:prstGeom prst="rect">
            <a:avLst/>
          </a:prstGeom>
          <a:noFill/>
        </p:spPr>
      </p:pic>
      <p:pic>
        <p:nvPicPr>
          <p:cNvPr id="3075" name="Picture 3" descr="F:\DCIM\106CANON\IMG_023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3571876"/>
            <a:ext cx="3547881" cy="2661091"/>
          </a:xfrm>
          <a:prstGeom prst="rect">
            <a:avLst/>
          </a:prstGeom>
          <a:noFill/>
        </p:spPr>
      </p:pic>
      <p:pic>
        <p:nvPicPr>
          <p:cNvPr id="3076" name="Picture 4" descr="F:\DCIM\106CANON\IMG_022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28604"/>
            <a:ext cx="3738330" cy="28039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711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mypresentation.ru/documents/285e36adfdbc87524e44f450dfcdb6a7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14" y="-18001"/>
            <a:ext cx="9168002" cy="687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620688"/>
            <a:ext cx="766836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b="1" u="sng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 </a:t>
            </a:r>
            <a:r>
              <a:rPr lang="ru-RU" sz="3200" b="1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игрового пространства 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позволяют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условия для творческой деятельности</a:t>
            </a:r>
            <a:r>
              <a:rPr lang="ru-RU" sz="32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фантазии, формирования</a:t>
            </a:r>
            <a:r>
              <a:rPr lang="ru-RU" sz="32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игровых</a:t>
            </a:r>
            <a:r>
              <a:rPr lang="ru-RU" sz="32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умений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игровых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замыслов, </a:t>
            </a:r>
            <a:r>
              <a:rPr lang="ru-RU" sz="3200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</a:t>
            </a:r>
            <a:r>
              <a:rPr lang="ru-RU" sz="32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дружеских</a:t>
            </a:r>
            <a:r>
              <a:rPr lang="ru-RU" sz="32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взаимоотношений между детьми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Используя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маркеры, дети самостоятельно организовывают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преобразовывают игровое пространство.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66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mypresentation.ru/documents/285e36adfdbc87524e44f450dfcdb6a7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001"/>
            <a:ext cx="9168002" cy="687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764704"/>
            <a:ext cx="8424936" cy="34163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Constantia" panose="02030602050306030303" pitchFamily="18" charset="0"/>
              </a:rPr>
              <a:t>  </a:t>
            </a:r>
            <a:r>
              <a:rPr lang="ru-RU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nstantia" panose="02030602050306030303" pitchFamily="18" charset="0"/>
              </a:rPr>
              <a:t>Желаем </a:t>
            </a:r>
          </a:p>
          <a:p>
            <a:r>
              <a:rPr lang="ru-RU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nstantia" panose="02030602050306030303" pitchFamily="18" charset="0"/>
              </a:rPr>
              <a:t>       творческих </a:t>
            </a:r>
          </a:p>
          <a:p>
            <a:r>
              <a:rPr lang="ru-RU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nstantia" panose="02030602050306030303" pitchFamily="18" charset="0"/>
              </a:rPr>
              <a:t>               успехов!</a:t>
            </a:r>
            <a:endParaRPr lang="ru-RU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11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8" descr="http://mypresentation.ru/documents/285e36adfdbc87524e44f450dfcdb6a7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885" y="0"/>
            <a:ext cx="9283792" cy="6876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1560" y="620689"/>
            <a:ext cx="79208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dirty="0" smtClean="0">
                <a:solidFill>
                  <a:prstClr val="black"/>
                </a:solidFill>
              </a:rPr>
              <a:t>           </a:t>
            </a:r>
            <a:endParaRPr lang="ru-RU" sz="4400" dirty="0" smtClean="0">
              <a:solidFill>
                <a:prstClr val="black"/>
              </a:solidFill>
            </a:endParaRPr>
          </a:p>
          <a:p>
            <a:pPr lvl="0" algn="ctr"/>
            <a:endParaRPr lang="ru-RU" sz="4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4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такое маркеры?</a:t>
            </a:r>
            <a:br>
              <a:rPr lang="ru-RU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3140968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1559" y="2996952"/>
            <a:ext cx="76006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56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mypresentation.ru/documents/285e36adfdbc87524e44f450dfcdb6a7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273022" cy="712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09684" y="476672"/>
            <a:ext cx="78947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 игрового пространства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помогают решать следующие </a:t>
            </a:r>
            <a:r>
              <a:rPr lang="ru-RU" sz="2400" b="1" u="sng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сюжетных игр детей на основе знакомства с явлениями социальной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действительности;</a:t>
            </a:r>
            <a:endParaRPr lang="ru-RU" sz="24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познавательную активность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детей;</a:t>
            </a:r>
          </a:p>
          <a:p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осваивать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средства и способы познания, обогащать опыт деятельности и представления об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окружающем;</a:t>
            </a:r>
            <a:endParaRPr lang="ru-RU" sz="24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умение самостоятельно организовывать игры и упражнения;</a:t>
            </a:r>
          </a:p>
          <a:p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доброжелательное отношения со сверстниками в процессе совместной деятельности.</a:t>
            </a:r>
            <a:endParaRPr lang="ru-RU" sz="24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33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mypresentation.ru/documents/285e36adfdbc87524e44f450dfcdb6a7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752"/>
            <a:ext cx="9168002" cy="687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55776" y="404664"/>
            <a:ext cx="5328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МАГАЗИН «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РОДУКТЫ»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27884"/>
            <a:ext cx="8463406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436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mypresentation.ru/documents/285e36adfdbc87524e44f450dfcdb6a7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752"/>
            <a:ext cx="9168002" cy="687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3888" y="188640"/>
            <a:ext cx="3726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852936"/>
            <a:ext cx="6283438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373306"/>
            <a:ext cx="4896544" cy="2749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8435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mypresentation.ru/documents/285e36adfdbc87524e44f450dfcdb6a7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752"/>
            <a:ext cx="9168002" cy="687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3888" y="188640"/>
            <a:ext cx="3726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ПТЕКА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698248"/>
            <a:ext cx="8428294" cy="4732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3669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mypresentation.ru/documents/285e36adfdbc87524e44f450dfcdb6a7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752"/>
            <a:ext cx="9168002" cy="687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Константин\AppData\Local\Microsoft\Windows\INetCache\Content.Word\IMG_20190218_11334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50305"/>
            <a:ext cx="8424936" cy="5731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563888" y="188640"/>
            <a:ext cx="3726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ОМНАТА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86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mypresentation.ru/documents/285e36adfdbc87524e44f450dfcdb6a7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002" cy="687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Константин\AppData\Local\Microsoft\Windows\INetCache\Content.Word\IMG_20190218_12095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392" y="620688"/>
            <a:ext cx="8496944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455854" y="216780"/>
            <a:ext cx="42915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ЕРЕВЕНСКИЙ ДВОРИК»</a:t>
            </a:r>
          </a:p>
        </p:txBody>
      </p:sp>
    </p:spTree>
    <p:extLst>
      <p:ext uri="{BB962C8B-B14F-4D97-AF65-F5344CB8AC3E}">
        <p14:creationId xmlns:p14="http://schemas.microsoft.com/office/powerpoint/2010/main" val="342965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mypresentation.ru/documents/285e36adfdbc87524e44f450dfcdb6a7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1045" cy="6953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31840" y="289537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F:\DCIM\106CANON\IMG_02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844" y="240733"/>
            <a:ext cx="5138581" cy="4188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F:\DCIM\106CANON\IMG_025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1317" y="3068960"/>
            <a:ext cx="4896212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755576" y="4029290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40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1382</TotalTime>
  <Words>97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Таня</cp:lastModifiedBy>
  <cp:revision>87</cp:revision>
  <dcterms:created xsi:type="dcterms:W3CDTF">2019-01-22T08:36:48Z</dcterms:created>
  <dcterms:modified xsi:type="dcterms:W3CDTF">2021-01-26T04:17:57Z</dcterms:modified>
</cp:coreProperties>
</file>