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-22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44824"/>
            <a:ext cx="6777318" cy="1731982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600" dirty="0" smtClean="0"/>
              <a:t>ИССЛЕДОВАТЕЛЬСКИЙ </a:t>
            </a:r>
            <a:r>
              <a:rPr lang="ru-RU" sz="1600" dirty="0"/>
              <a:t>ПРОЕКТ НА ТЕМУ: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</a:t>
            </a:r>
            <a:r>
              <a:rPr lang="ru-RU" sz="3600" dirty="0"/>
              <a:t>«Мое настроение в моих руках»</a:t>
            </a:r>
            <a:br>
              <a:rPr lang="ru-RU" sz="36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sz="2300" dirty="0"/>
              <a:t>Выполнил: </a:t>
            </a:r>
            <a:endParaRPr lang="ru-RU" sz="2300" dirty="0" smtClean="0"/>
          </a:p>
          <a:p>
            <a:pPr algn="r"/>
            <a:r>
              <a:rPr lang="ru-RU" sz="2300" dirty="0" smtClean="0"/>
              <a:t>воспитанница </a:t>
            </a:r>
            <a:r>
              <a:rPr lang="ru-RU" sz="2300" dirty="0"/>
              <a:t>5 группы муниципального автономного дошкольного образовательного учреждения "Детский сад комбинированного </a:t>
            </a:r>
            <a:r>
              <a:rPr lang="ru-RU" sz="2300" dirty="0" smtClean="0"/>
              <a:t>вида «Радуга»  </a:t>
            </a:r>
            <a:r>
              <a:rPr lang="ru-RU" sz="2300" dirty="0"/>
              <a:t>Симонова Мария</a:t>
            </a:r>
          </a:p>
          <a:p>
            <a:pPr algn="r"/>
            <a:endParaRPr lang="ru-RU" sz="2300" dirty="0"/>
          </a:p>
          <a:p>
            <a:pPr algn="r"/>
            <a:r>
              <a:rPr lang="ru-RU" sz="2300" dirty="0"/>
              <a:t>Руководитель: </a:t>
            </a:r>
            <a:r>
              <a:rPr lang="ru-RU" sz="2300" dirty="0" smtClean="0"/>
              <a:t>Колесникова </a:t>
            </a:r>
            <a:r>
              <a:rPr lang="ru-RU" sz="2300" dirty="0"/>
              <a:t>Е.В., Фролова Т.Б. </a:t>
            </a:r>
          </a:p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61953" y="404664"/>
            <a:ext cx="4021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Конференция молодых исследователей</a:t>
            </a:r>
          </a:p>
          <a:p>
            <a:pPr algn="ctr"/>
            <a:r>
              <a:rPr lang="ru-RU" dirty="0"/>
              <a:t>«Шаг в будущее. Юниор»</a:t>
            </a:r>
          </a:p>
        </p:txBody>
      </p:sp>
    </p:spTree>
    <p:extLst>
      <p:ext uri="{BB962C8B-B14F-4D97-AF65-F5344CB8AC3E}">
        <p14:creationId xmlns:p14="http://schemas.microsoft.com/office/powerpoint/2010/main" val="772578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dirty="0"/>
              <a:t>«Трусливые зайцы</a:t>
            </a:r>
            <a:r>
              <a:rPr lang="ru-RU" dirty="0" smtClean="0"/>
              <a:t>»</a:t>
            </a:r>
          </a:p>
          <a:p>
            <a:endParaRPr lang="ru-RU" dirty="0"/>
          </a:p>
          <a:p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«Ситуация смеха» </a:t>
            </a:r>
          </a:p>
          <a:p>
            <a:pPr marL="0" indent="0">
              <a:buNone/>
            </a:pPr>
            <a:r>
              <a:rPr lang="ru-RU" dirty="0" smtClean="0"/>
              <a:t>«Ловля бабочек»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Лучшие упражнения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48880"/>
            <a:ext cx="3681981" cy="26370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08920"/>
            <a:ext cx="322338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14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Высыпайтесь!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Побольше гуляйте!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Чередуйте занятия и отдых!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52585"/>
            <a:ext cx="7756263" cy="1054250"/>
          </a:xfrm>
        </p:spPr>
        <p:txBody>
          <a:bodyPr/>
          <a:lstStyle/>
          <a:p>
            <a:r>
              <a:rPr lang="ru-RU" dirty="0" smtClean="0"/>
              <a:t>А еще: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653136"/>
            <a:ext cx="2022748" cy="190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3524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22</TotalTime>
  <Words>65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Твердый переплет</vt:lpstr>
      <vt:lpstr>  ИССЛЕДОВАТЕЛЬСКИЙ ПРОЕКТ НА ТЕМУ:  «Мое настроение в моих руках»  </vt:lpstr>
      <vt:lpstr>Лучшие упражнения</vt:lpstr>
      <vt:lpstr>А еще: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ИССЛЕДОВАТЕЛЬСКИЙ ПРОЕКТ НА ТЕМУ:  «Мое настроение в моих руках»  </dc:title>
  <dc:creator>Sam</dc:creator>
  <cp:lastModifiedBy>Sam</cp:lastModifiedBy>
  <cp:revision>4</cp:revision>
  <dcterms:created xsi:type="dcterms:W3CDTF">2021-03-30T16:43:13Z</dcterms:created>
  <dcterms:modified xsi:type="dcterms:W3CDTF">2021-03-30T17:16:04Z</dcterms:modified>
</cp:coreProperties>
</file>