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DF6D8-5883-4CE2-86CC-E36E69E10480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81A5B-54B1-4F9E-94C0-2B92CF7452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1590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DF6D8-5883-4CE2-86CC-E36E69E10480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81A5B-54B1-4F9E-94C0-2B92CF7452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666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DF6D8-5883-4CE2-86CC-E36E69E10480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81A5B-54B1-4F9E-94C0-2B92CF7452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0754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DF6D8-5883-4CE2-86CC-E36E69E10480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81A5B-54B1-4F9E-94C0-2B92CF7452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247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DF6D8-5883-4CE2-86CC-E36E69E10480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81A5B-54B1-4F9E-94C0-2B92CF7452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630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DF6D8-5883-4CE2-86CC-E36E69E10480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81A5B-54B1-4F9E-94C0-2B92CF7452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009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DF6D8-5883-4CE2-86CC-E36E69E10480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81A5B-54B1-4F9E-94C0-2B92CF7452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471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DF6D8-5883-4CE2-86CC-E36E69E10480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81A5B-54B1-4F9E-94C0-2B92CF7452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2667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DF6D8-5883-4CE2-86CC-E36E69E10480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81A5B-54B1-4F9E-94C0-2B92CF7452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916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DF6D8-5883-4CE2-86CC-E36E69E10480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81A5B-54B1-4F9E-94C0-2B92CF7452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806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DF6D8-5883-4CE2-86CC-E36E69E10480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81A5B-54B1-4F9E-94C0-2B92CF7452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599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DF6D8-5883-4CE2-86CC-E36E69E10480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81A5B-54B1-4F9E-94C0-2B92CF7452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751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Математика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844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№1</a:t>
            </a:r>
          </a:p>
          <a:p>
            <a:pPr marL="0" indent="0" algn="ctr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РЕШИ ВЫРАЖЕНИЯ, РАССТАВИВ ПОРЯДОК ДЕЙСТВИЙ: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/>
              <a:t>42 : 7 + (19 + 11) : 5 – 2 · 6=</a:t>
            </a:r>
          </a:p>
        </p:txBody>
      </p:sp>
    </p:spTree>
    <p:extLst>
      <p:ext uri="{BB962C8B-B14F-4D97-AF65-F5344CB8AC3E}">
        <p14:creationId xmlns:p14="http://schemas.microsoft.com/office/powerpoint/2010/main" val="2648136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№2</a:t>
            </a:r>
          </a:p>
          <a:p>
            <a:pPr marL="0" indent="0">
              <a:buNone/>
            </a:pPr>
            <a:r>
              <a:rPr lang="ru-RU" dirty="0" smtClean="0"/>
              <a:t>Реши уравнения. Сделай проверку.</a:t>
            </a:r>
          </a:p>
          <a:p>
            <a:pPr marL="0" indent="0">
              <a:buNone/>
            </a:pPr>
            <a:r>
              <a:rPr lang="ru-RU" dirty="0" smtClean="0"/>
              <a:t>42 : х = 6             </a:t>
            </a:r>
          </a:p>
          <a:p>
            <a:pPr marL="0" indent="0">
              <a:buNone/>
            </a:pPr>
            <a:r>
              <a:rPr lang="ru-RU" dirty="0" smtClean="0"/>
              <a:t>72 </a:t>
            </a:r>
            <a:r>
              <a:rPr lang="ru-RU" dirty="0"/>
              <a:t>: х = 9</a:t>
            </a:r>
          </a:p>
          <a:p>
            <a:pPr marL="0" indent="0">
              <a:buNone/>
            </a:pPr>
            <a:r>
              <a:rPr lang="ru-RU" dirty="0"/>
              <a:t>36 : х = 4</a:t>
            </a:r>
          </a:p>
          <a:p>
            <a:pPr marL="0" indent="0">
              <a:buNone/>
            </a:pPr>
            <a:r>
              <a:rPr lang="ru-RU" dirty="0"/>
              <a:t>у – 24=36</a:t>
            </a:r>
          </a:p>
        </p:txBody>
      </p:sp>
    </p:spTree>
    <p:extLst>
      <p:ext uri="{BB962C8B-B14F-4D97-AF65-F5344CB8AC3E}">
        <p14:creationId xmlns:p14="http://schemas.microsoft.com/office/powerpoint/2010/main" val="1528832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№3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628800"/>
            <a:ext cx="512392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32066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28800"/>
            <a:ext cx="8229600" cy="4525963"/>
          </a:xfrm>
        </p:spPr>
        <p:txBody>
          <a:bodyPr/>
          <a:lstStyle/>
          <a:p>
            <a:r>
              <a:rPr lang="ru-RU" dirty="0" smtClean="0"/>
              <a:t>Реши задачу.</a:t>
            </a:r>
          </a:p>
          <a:p>
            <a:pPr marL="0" indent="0">
              <a:buNone/>
            </a:pPr>
            <a:r>
              <a:rPr lang="ru-RU" dirty="0"/>
              <a:t>В куске было 54 метра ткани. Из этой ткани сшили 8 курток, расходуя по </a:t>
            </a:r>
            <a:r>
              <a:rPr lang="ru-RU" dirty="0" smtClean="0"/>
              <a:t>3 метра</a:t>
            </a:r>
            <a:r>
              <a:rPr lang="ru-RU" dirty="0"/>
              <a:t> на каждую. Сколько метров ткани осталось в куске?</a:t>
            </a:r>
          </a:p>
        </p:txBody>
      </p:sp>
    </p:spTree>
    <p:extLst>
      <p:ext uri="{BB962C8B-B14F-4D97-AF65-F5344CB8AC3E}">
        <p14:creationId xmlns:p14="http://schemas.microsoft.com/office/powerpoint/2010/main" val="23363638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Между некоторыми цифрами 1,2,3,4,5 поставь знаки действий и скобки так, чтобы получилось число 40.</a:t>
            </a:r>
          </a:p>
        </p:txBody>
      </p:sp>
    </p:spTree>
    <p:extLst>
      <p:ext uri="{BB962C8B-B14F-4D97-AF65-F5344CB8AC3E}">
        <p14:creationId xmlns:p14="http://schemas.microsoft.com/office/powerpoint/2010/main" val="3438632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9600" dirty="0"/>
              <a:t>(12: 3+4) </a:t>
            </a:r>
            <a:r>
              <a:rPr lang="ru-RU" sz="9600" dirty="0" smtClean="0">
                <a:latin typeface="Times New Roman"/>
                <a:cs typeface="Times New Roman"/>
              </a:rPr>
              <a:t>⸳</a:t>
            </a:r>
            <a:r>
              <a:rPr lang="ru-RU" sz="9600" dirty="0" smtClean="0"/>
              <a:t>5=40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15680199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69</Words>
  <Application>Microsoft Office PowerPoint</Application>
  <PresentationFormat>Экран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Математика </vt:lpstr>
      <vt:lpstr>Презентация PowerPoint</vt:lpstr>
      <vt:lpstr>Презентация PowerPoint</vt:lpstr>
      <vt:lpstr>№3</vt:lpstr>
      <vt:lpstr>№4</vt:lpstr>
      <vt:lpstr>№5</vt:lpstr>
      <vt:lpstr>Ответ</vt:lpstr>
    </vt:vector>
  </TitlesOfParts>
  <Company>FPC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28.10.21</dc:title>
  <dc:creator>Пользователь Windows</dc:creator>
  <cp:lastModifiedBy>Пользователь Windows</cp:lastModifiedBy>
  <cp:revision>4</cp:revision>
  <dcterms:created xsi:type="dcterms:W3CDTF">2021-10-26T13:12:20Z</dcterms:created>
  <dcterms:modified xsi:type="dcterms:W3CDTF">2021-10-28T13:39:03Z</dcterms:modified>
</cp:coreProperties>
</file>