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80" r:id="rId4"/>
    <p:sldId id="281" r:id="rId5"/>
    <p:sldId id="283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6" r:id="rId16"/>
    <p:sldId id="315" r:id="rId17"/>
    <p:sldId id="297" r:id="rId18"/>
    <p:sldId id="299" r:id="rId19"/>
    <p:sldId id="300" r:id="rId20"/>
    <p:sldId id="301" r:id="rId21"/>
    <p:sldId id="314" r:id="rId22"/>
    <p:sldId id="302" r:id="rId23"/>
    <p:sldId id="305" r:id="rId24"/>
    <p:sldId id="306" r:id="rId25"/>
    <p:sldId id="307" r:id="rId26"/>
    <p:sldId id="308" r:id="rId27"/>
    <p:sldId id="313" r:id="rId28"/>
    <p:sldId id="312" r:id="rId29"/>
    <p:sldId id="318" r:id="rId30"/>
    <p:sldId id="319" r:id="rId31"/>
    <p:sldId id="320" r:id="rId32"/>
    <p:sldId id="32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FF5D"/>
    <a:srgbClr val="96FF71"/>
    <a:srgbClr val="71FF71"/>
    <a:srgbClr val="00FF00"/>
    <a:srgbClr val="461700"/>
    <a:srgbClr val="99FF66"/>
    <a:srgbClr val="00C400"/>
    <a:srgbClr val="000099"/>
    <a:srgbClr val="DA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46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B280-C95B-49AD-AE18-87DC14D1D7D1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6CDE6-EAC5-4CFA-9655-8CE086A2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43043" y="357166"/>
            <a:ext cx="628654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Сказки в гостях у ребят</a:t>
            </a:r>
          </a:p>
          <a:p>
            <a:pPr algn="ctr"/>
            <a:endParaRPr lang="ru-RU" sz="2400" b="1" i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" name="Picture 8" descr="http://nachalo4ka.ru/wp-content/uploads/2014/07/osennie-vetochki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02" y="0"/>
            <a:ext cx="1500198" cy="1928802"/>
          </a:xfrm>
          <a:prstGeom prst="rect">
            <a:avLst/>
          </a:prstGeom>
          <a:noFill/>
        </p:spPr>
      </p:pic>
      <p:sp>
        <p:nvSpPr>
          <p:cNvPr id="18" name="Рамка 1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9aef41e66aa3a309c94eec6004ef80e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304" y="1928802"/>
            <a:ext cx="3717248" cy="48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User\Videos\1532688070_sohranennoe-izobrazhenie-2018-7-27_17-40-20.7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43050"/>
            <a:ext cx="4905398" cy="49198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285728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Слепая Лошадь К.Д. Ушинский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User\Video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060848"/>
            <a:ext cx="5828825" cy="36575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357166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Дюймовочка</a:t>
            </a:r>
            <a:r>
              <a:rPr lang="ru-RU" sz="4000" b="1" dirty="0" smtClean="0">
                <a:solidFill>
                  <a:srgbClr val="FF0000"/>
                </a:solidFill>
              </a:rPr>
              <a:t> Г.Х. Андерсен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User\Videos\2ccb28b0df19480117740c8c89ba06d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6992947" cy="43244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785794"/>
            <a:ext cx="7888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Гадкий утёнок Г.Х. Андерсен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C:\Users\User\Video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5357850" cy="3514813"/>
          </a:xfrm>
          <a:prstGeom prst="rect">
            <a:avLst/>
          </a:prstGeom>
          <a:noFill/>
        </p:spPr>
      </p:pic>
      <p:pic>
        <p:nvPicPr>
          <p:cNvPr id="43010" name="Picture 2" descr="C:\Users\User\Videos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429000"/>
            <a:ext cx="4981601" cy="31910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357694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Новое платье короля </a:t>
            </a:r>
            <a:r>
              <a:rPr lang="ru-RU" sz="4000" b="1" dirty="0" smtClean="0">
                <a:solidFill>
                  <a:srgbClr val="FF0000"/>
                </a:solidFill>
              </a:rPr>
              <a:t>            </a:t>
            </a:r>
            <a:r>
              <a:rPr lang="ru-RU" sz="4000" b="1" dirty="0" smtClean="0">
                <a:solidFill>
                  <a:srgbClr val="FF0000"/>
                </a:solidFill>
              </a:rPr>
              <a:t>Г.Х. Андерсен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User\Videos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357430"/>
            <a:ext cx="3457593" cy="4300489"/>
          </a:xfrm>
          <a:prstGeom prst="rect">
            <a:avLst/>
          </a:prstGeom>
          <a:noFill/>
        </p:spPr>
      </p:pic>
      <p:pic>
        <p:nvPicPr>
          <p:cNvPr id="44035" name="Picture 3" descr="C:\Users\User\Videos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866528" cy="33099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4357694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Кот в сапогах  Ш. Перро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User\Videos\kroshechka_hovroshe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357166"/>
            <a:ext cx="4980387" cy="61681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23887" y="1772816"/>
            <a:ext cx="37862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Хаврошечка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4572000" cy="4572000"/>
          </a:xfrm>
          <a:prstGeom prst="rect">
            <a:avLst/>
          </a:prstGeom>
        </p:spPr>
      </p:pic>
      <p:pic>
        <p:nvPicPr>
          <p:cNvPr id="3" name="Рисунок 2" descr="images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0"/>
            <a:ext cx="5643570" cy="39290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57752" y="3929066"/>
            <a:ext cx="378621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Мойдодыр</a:t>
            </a:r>
            <a:r>
              <a:rPr lang="ru-RU" sz="4400" b="1" dirty="0" smtClean="0">
                <a:solidFill>
                  <a:srgbClr val="FF0000"/>
                </a:solidFill>
              </a:rPr>
              <a:t>            </a:t>
            </a:r>
            <a:r>
              <a:rPr lang="ru-RU" sz="4400" b="1" dirty="0" smtClean="0">
                <a:solidFill>
                  <a:srgbClr val="FF0000"/>
                </a:solidFill>
              </a:rPr>
              <a:t>К. Чуковский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C:\Users\User\Videos\tsarevna-lyagushk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6163" y="188640"/>
            <a:ext cx="7094592" cy="562674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6163" y="5661248"/>
            <a:ext cx="70567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Царевна-лягушка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C:\Users\User\Videos\c8c4a10efcdd857aed1e649a2ce395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9883" y="256711"/>
            <a:ext cx="4598668" cy="6127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642918"/>
            <a:ext cx="37862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Финист</a:t>
            </a:r>
            <a:r>
              <a:rPr lang="ru-RU" sz="4400" b="1" dirty="0" smtClean="0">
                <a:solidFill>
                  <a:srgbClr val="FF0000"/>
                </a:solidFill>
              </a:rPr>
              <a:t> -ясный сокол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User\Video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844824"/>
            <a:ext cx="6480720" cy="46465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16632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Домовенок</a:t>
            </a:r>
            <a:r>
              <a:rPr lang="ru-RU" sz="4400" b="1" dirty="0" smtClean="0">
                <a:solidFill>
                  <a:srgbClr val="FF0000"/>
                </a:solidFill>
              </a:rPr>
              <a:t> Кузька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Т. Александрова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ÐÐ°ÑÑÐ¸Ð½ÐºÐ¸ Ð¿Ð¾ Ð·Ð°Ð¿ÑÐ¾ÑÑ ÑÐºÐ°Ð·ÐºÐ° Ð²Ð°ÑÐ¸Ð»Ð¸ÑÐ° Ð¿ÑÐµÐºÑÐ°ÑÐ½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ÐÐ°ÑÑÐ¸Ð½ÐºÐ¸ Ð¿Ð¾ Ð·Ð°Ð¿ÑÐ¾ÑÑ ÑÐºÐ°Ð·ÐºÐ° Ð²Ð°ÑÐ¸Ð»Ð¸ÑÐ° Ð¿ÑÐµÐºÑÐ°ÑÐ½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12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57078"/>
            <a:ext cx="4214810" cy="4100921"/>
          </a:xfrm>
          <a:prstGeom prst="rect">
            <a:avLst/>
          </a:prstGeom>
        </p:spPr>
      </p:pic>
      <p:sp>
        <p:nvSpPr>
          <p:cNvPr id="29704" name="AutoShape 8" descr="ÐÐ°ÑÑÐ¸Ð½ÐºÐ¸ Ð¿Ð¾ Ð·Ð°Ð¿ÑÐ¾ÑÑ ÑÐºÐ°Ð·ÐºÐ° Ð²Ð°ÑÐ¸Ð»Ð¸ÑÐ° Ð¿ÑÐµÐºÑÐ°ÑÐ½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5118695501684205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316" y="0"/>
            <a:ext cx="5119683" cy="307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4876" y="3643314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Василиса Прекрасная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User\Videos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571480"/>
            <a:ext cx="4411683" cy="59879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1821" y="1196752"/>
            <a:ext cx="40005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Сказка о царе </a:t>
            </a:r>
            <a:r>
              <a:rPr lang="ru-RU" sz="3000" b="1" dirty="0" err="1" smtClean="0">
                <a:solidFill>
                  <a:srgbClr val="FF0000"/>
                </a:solidFill>
              </a:rPr>
              <a:t>Салтане</a:t>
            </a:r>
            <a:r>
              <a:rPr lang="ru-RU" sz="3000" b="1" dirty="0" smtClean="0">
                <a:solidFill>
                  <a:srgbClr val="FF0000"/>
                </a:solidFill>
              </a:rPr>
              <a:t> о сыне его славном и могучем богатыре </a:t>
            </a:r>
            <a:r>
              <a:rPr lang="ru-RU" sz="3000" b="1" dirty="0" err="1" smtClean="0">
                <a:solidFill>
                  <a:srgbClr val="FF0000"/>
                </a:solidFill>
              </a:rPr>
              <a:t>Гвидоне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err="1" smtClean="0">
                <a:solidFill>
                  <a:srgbClr val="FF0000"/>
                </a:solidFill>
              </a:rPr>
              <a:t>Салтановиче</a:t>
            </a:r>
            <a:r>
              <a:rPr lang="ru-RU" sz="3000" b="1" dirty="0" smtClean="0">
                <a:solidFill>
                  <a:srgbClr val="FF0000"/>
                </a:solidFill>
              </a:rPr>
              <a:t> и о прекрасной царевне Лебеди       А.С Пушкин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94_9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570796"/>
            <a:ext cx="6516216" cy="47390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46004"/>
            <a:ext cx="79563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Золотой ключик, или приключения Буратино  А.Толстой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User\Videos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00240"/>
            <a:ext cx="6000792" cy="42851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428604"/>
            <a:ext cx="65008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Цветик-семицветик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В.Катаев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User\Video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599114"/>
            <a:ext cx="5429288" cy="3050570"/>
          </a:xfrm>
          <a:prstGeom prst="rect">
            <a:avLst/>
          </a:prstGeom>
          <a:noFill/>
        </p:spPr>
      </p:pic>
      <p:pic>
        <p:nvPicPr>
          <p:cNvPr id="55299" name="Picture 3" descr="C:\Users\User\Videos\Без названия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14290"/>
            <a:ext cx="4889704" cy="32850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57786" y="714356"/>
            <a:ext cx="378621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Серебряное копытце П.Бажов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User\Videos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65687"/>
            <a:ext cx="4501164" cy="62637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00042"/>
            <a:ext cx="378621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Бременские</a:t>
            </a:r>
            <a:r>
              <a:rPr lang="ru-RU" sz="4400" b="1" dirty="0" smtClean="0">
                <a:solidFill>
                  <a:srgbClr val="FF0000"/>
                </a:solidFill>
              </a:rPr>
              <a:t> музыканты братья Гримм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1ac64d1777b08467fe96ea17fb1c0f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19" y="1628800"/>
            <a:ext cx="7698874" cy="4680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77460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Волшебник изумрудного города А.Волков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lenkaya-baba-yaga-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772816"/>
            <a:ext cx="4191020" cy="499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81329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Маленькая          Баба – Яга </a:t>
            </a:r>
            <a:r>
              <a:rPr lang="ru-RU" sz="4400" b="1" dirty="0" err="1" smtClean="0">
                <a:solidFill>
                  <a:srgbClr val="FF0000"/>
                </a:solidFill>
              </a:rPr>
              <a:t>О.Пройслер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8604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Снеговик – почтовик</a:t>
            </a: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В.Сутеев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  <p:pic>
        <p:nvPicPr>
          <p:cNvPr id="2" name="Рисунок 1" descr="Без названия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37747"/>
            <a:ext cx="7128792" cy="4433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olushka-ili-hrustalnaja-tufel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42601"/>
            <a:ext cx="7488832" cy="4762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57222" y="214290"/>
            <a:ext cx="88896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Золушка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Ш.Перро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User\Videos\otzyv_zhivaya_shlyap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071966" cy="3500462"/>
          </a:xfrm>
          <a:prstGeom prst="rect">
            <a:avLst/>
          </a:prstGeom>
          <a:noFill/>
        </p:spPr>
      </p:pic>
      <p:pic>
        <p:nvPicPr>
          <p:cNvPr id="47107" name="Picture 3" descr="C:\Users\User\Videos\shlyap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714620"/>
            <a:ext cx="4415887" cy="38893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357694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Живая шляпа Н.Носов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Videos\Илья Муромец и Соловей-разбой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800634" cy="6000792"/>
          </a:xfrm>
          <a:prstGeom prst="rect">
            <a:avLst/>
          </a:prstGeom>
          <a:noFill/>
        </p:spPr>
      </p:pic>
      <p:pic>
        <p:nvPicPr>
          <p:cNvPr id="30723" name="Picture 3" descr="C:\Users\User\Videos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66"/>
            <a:ext cx="3571900" cy="3571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4500570"/>
            <a:ext cx="3643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Илья Муромец и Соловей-разбойник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User\Videos\Tri_Porose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14289"/>
            <a:ext cx="6984776" cy="48850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373216"/>
            <a:ext cx="8460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Три поросёнка С.Михалков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User\Videos\2776175-171-vs-skazka-o-zolotom-petyshke-castor-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476671"/>
            <a:ext cx="6840760" cy="440605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919008"/>
            <a:ext cx="86781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Сказка о золотом петушке А.С.Пушкин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C:\Users\User\Videos\skazka-o-ribake-i-rib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456" y="1772816"/>
            <a:ext cx="7646892" cy="47900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20577" y="404664"/>
            <a:ext cx="8544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Сказка о рыбаке и рыбке    А.С.Пушкин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Videos\Image10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6925"/>
            <a:ext cx="3929090" cy="4301193"/>
          </a:xfrm>
          <a:prstGeom prst="rect">
            <a:avLst/>
          </a:prstGeom>
          <a:noFill/>
        </p:spPr>
      </p:pic>
      <p:pic>
        <p:nvPicPr>
          <p:cNvPr id="31747" name="Picture 3" descr="C:\Users\User\Videos\1493811357_1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289434" cy="60007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5072074"/>
            <a:ext cx="3643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Садко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Videos\1342506361_sne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071678"/>
            <a:ext cx="4000528" cy="4603750"/>
          </a:xfrm>
          <a:prstGeom prst="rect">
            <a:avLst/>
          </a:prstGeom>
          <a:noFill/>
        </p:spPr>
      </p:pic>
      <p:pic>
        <p:nvPicPr>
          <p:cNvPr id="33795" name="Picture 3" descr="C:\Users\User\Videos\img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4476750" cy="5000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29256" y="714356"/>
            <a:ext cx="3357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Снегурочка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User\Video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929090" cy="4978566"/>
          </a:xfrm>
          <a:prstGeom prst="rect">
            <a:avLst/>
          </a:prstGeom>
          <a:noFill/>
        </p:spPr>
      </p:pic>
      <p:pic>
        <p:nvPicPr>
          <p:cNvPr id="35843" name="Picture 3" descr="C:\Users\User\Videos\img_0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00174"/>
            <a:ext cx="4000498" cy="50734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5500702"/>
            <a:ext cx="33575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Айога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User\Videos\113109964_large_77598665_large_54145fb54a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1340768"/>
            <a:ext cx="5809904" cy="36478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41145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Конёк Горбунок  П.П. Ершов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Videos\6(57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447513"/>
            <a:ext cx="6877998" cy="47342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43808" y="124074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Старик-годовик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В.И. Даль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User\Videos\1005637adbb1f5b083b071652c82e0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79" y="1988840"/>
            <a:ext cx="5947563" cy="40324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252536" y="285728"/>
            <a:ext cx="91822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Сказка о мёртвой царевне и семи </a:t>
            </a:r>
            <a:r>
              <a:rPr lang="ru-RU" sz="4000" b="1" dirty="0" smtClean="0">
                <a:solidFill>
                  <a:srgbClr val="FF0000"/>
                </a:solidFill>
              </a:rPr>
              <a:t>богатырях  А.С</a:t>
            </a:r>
            <a:r>
              <a:rPr lang="ru-RU" sz="4000" b="1" dirty="0" smtClean="0">
                <a:solidFill>
                  <a:srgbClr val="FF0000"/>
                </a:solidFill>
              </a:rPr>
              <a:t>. Пушкин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600"/>
      </a:hlink>
      <a:folHlink>
        <a:srgbClr val="9933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142</Words>
  <Application>Microsoft Office PowerPoint</Application>
  <PresentationFormat>Экран (4:3)</PresentationFormat>
  <Paragraphs>39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Дарья</cp:lastModifiedBy>
  <cp:revision>93</cp:revision>
  <dcterms:created xsi:type="dcterms:W3CDTF">2016-11-06T07:07:17Z</dcterms:created>
  <dcterms:modified xsi:type="dcterms:W3CDTF">2018-12-23T16:35:17Z</dcterms:modified>
</cp:coreProperties>
</file>