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8" r:id="rId3"/>
    <p:sldId id="264" r:id="rId4"/>
    <p:sldId id="257" r:id="rId5"/>
    <p:sldId id="263" r:id="rId6"/>
    <p:sldId id="265" r:id="rId7"/>
    <p:sldId id="266" r:id="rId8"/>
    <p:sldId id="260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278CEF-D86D-47F5-8D2B-131747A5A491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8E6ECC-1045-4608-A4F8-98EA8F3A96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34046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596A6-2D41-4A1F-A8B9-9CEAFF09631F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3E6D9-5799-4B51-8319-87373C2EAD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342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596A6-2D41-4A1F-A8B9-9CEAFF09631F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3E6D9-5799-4B51-8319-87373C2EAD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768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596A6-2D41-4A1F-A8B9-9CEAFF09631F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3E6D9-5799-4B51-8319-87373C2EAD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1674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596A6-2D41-4A1F-A8B9-9CEAFF09631F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3E6D9-5799-4B51-8319-87373C2EAD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909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596A6-2D41-4A1F-A8B9-9CEAFF09631F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3E6D9-5799-4B51-8319-87373C2EAD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0384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596A6-2D41-4A1F-A8B9-9CEAFF09631F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3E6D9-5799-4B51-8319-87373C2EAD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626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596A6-2D41-4A1F-A8B9-9CEAFF09631F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3E6D9-5799-4B51-8319-87373C2EAD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352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596A6-2D41-4A1F-A8B9-9CEAFF09631F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3E6D9-5799-4B51-8319-87373C2EAD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969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596A6-2D41-4A1F-A8B9-9CEAFF09631F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3E6D9-5799-4B51-8319-87373C2EAD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3367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596A6-2D41-4A1F-A8B9-9CEAFF09631F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3E6D9-5799-4B51-8319-87373C2EAD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4749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596A6-2D41-4A1F-A8B9-9CEAFF09631F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3E6D9-5799-4B51-8319-87373C2EAD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398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41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5">
                <a:lumMod val="60000"/>
                <a:lumOff val="4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6596A6-2D41-4A1F-A8B9-9CEAFF09631F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53E6D9-5799-4B51-8319-87373C2EAD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79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976804" y="835269"/>
            <a:ext cx="8238391" cy="2356339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Открытка к празднику  </a:t>
            </a:r>
            <a:endParaRPr lang="ru-RU" sz="4800" dirty="0">
              <a:solidFill>
                <a:schemeClr val="tx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95493" y="6119446"/>
            <a:ext cx="3771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Подготовила: ПДО Спорышева С.Ю.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69486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6476" y="796550"/>
            <a:ext cx="3659694" cy="486178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16366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568" y="515386"/>
            <a:ext cx="4099309" cy="54457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238" y="515385"/>
            <a:ext cx="4099309" cy="54457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26833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59" b="21006"/>
          <a:stretch/>
        </p:blipFill>
        <p:spPr>
          <a:xfrm>
            <a:off x="7271237" y="703922"/>
            <a:ext cx="3673085" cy="525120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0669" y="413903"/>
            <a:ext cx="4389455" cy="583124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16143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331" y="610300"/>
            <a:ext cx="6873236" cy="514821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546" y="678686"/>
            <a:ext cx="3772352" cy="50114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32667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7636" y="600635"/>
            <a:ext cx="5615354" cy="56153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96" t="4943"/>
          <a:stretch/>
        </p:blipFill>
        <p:spPr>
          <a:xfrm>
            <a:off x="7522464" y="600635"/>
            <a:ext cx="3575563" cy="572142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8077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67" t="19802" r="1367" b="28333"/>
          <a:stretch/>
        </p:blipFill>
        <p:spPr>
          <a:xfrm>
            <a:off x="3225363" y="1943099"/>
            <a:ext cx="5741274" cy="2233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225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616" y="872077"/>
            <a:ext cx="6811108" cy="510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586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9</Words>
  <Application>Microsoft Office PowerPoint</Application>
  <PresentationFormat>Широкоэкранный</PresentationFormat>
  <Paragraphs>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Monotype Corsiva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23</cp:revision>
  <dcterms:created xsi:type="dcterms:W3CDTF">2020-02-13T09:03:33Z</dcterms:created>
  <dcterms:modified xsi:type="dcterms:W3CDTF">2021-10-28T10:39:31Z</dcterms:modified>
</cp:coreProperties>
</file>