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62" r:id="rId4"/>
    <p:sldId id="263" r:id="rId5"/>
    <p:sldId id="264" r:id="rId6"/>
    <p:sldId id="268" r:id="rId7"/>
    <p:sldId id="267" r:id="rId8"/>
    <p:sldId id="266" r:id="rId9"/>
    <p:sldId id="271" r:id="rId10"/>
    <p:sldId id="270" r:id="rId11"/>
    <p:sldId id="273" r:id="rId12"/>
    <p:sldId id="272" r:id="rId13"/>
    <p:sldId id="275" r:id="rId14"/>
    <p:sldId id="279" r:id="rId15"/>
    <p:sldId id="278" r:id="rId16"/>
    <p:sldId id="277" r:id="rId17"/>
    <p:sldId id="281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3CA13-076C-44C7-86D4-8158BBFA5214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EDC5-EFE2-4AD2-995C-F6B9F6FCA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642938"/>
            <a:ext cx="82296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Занятие театрального кружка</a:t>
            </a:r>
            <a:br>
              <a:rPr lang="ru-RU" dirty="0" smtClean="0"/>
            </a:br>
            <a:r>
              <a:rPr lang="ru-RU" dirty="0" smtClean="0"/>
              <a:t>во 2-м классе В.</a:t>
            </a:r>
            <a:br>
              <a:rPr lang="ru-RU" dirty="0" smtClean="0"/>
            </a:br>
            <a:r>
              <a:rPr lang="ru-RU" dirty="0" smtClean="0"/>
              <a:t>«Театр – это праздник!»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5072063"/>
            <a:ext cx="8215312" cy="1785937"/>
          </a:xfrm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sz="1800" dirty="0" smtClean="0"/>
              <a:t>Руководитель кружка </a:t>
            </a:r>
            <a:r>
              <a:rPr lang="ru-RU" sz="1800" dirty="0" smtClean="0"/>
              <a:t>Самсонов</a:t>
            </a:r>
            <a:r>
              <a:rPr lang="ru-RU" sz="1800" dirty="0" smtClean="0"/>
              <a:t>а</a:t>
            </a:r>
            <a:r>
              <a:rPr lang="ru-RU" sz="1800" dirty="0" smtClean="0"/>
              <a:t> </a:t>
            </a:r>
            <a:r>
              <a:rPr lang="ru-RU" sz="1800" dirty="0" smtClean="0"/>
              <a:t>Н.С.      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http://kp.ru/upimg/3dbcf1e95a9df2bc3cfa526f880f3a43063654af/3318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B050"/>
                </a:solidFill>
              </a:rPr>
              <a:t>Тульский академический театр драмы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</a:rPr>
              <a:t>Тульский Государственный 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ТЕАТР КУКОЛ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2530" name="Содержимое 3" descr="http://tula-foto.ru/wp-content/uploads/2010/03/simg_5630-300x22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 dirty="0" smtClean="0">
                <a:solidFill>
                  <a:srgbClr val="FFFF00"/>
                </a:solidFill>
              </a:rPr>
              <a:t>Тульский театр юного зрителя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21506" name="Содержимое 3" descr="http://www.tvtula.ru/image/uploaded/132084155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151437"/>
          </a:xfrm>
        </p:spPr>
        <p:txBody>
          <a:bodyPr/>
          <a:lstStyle/>
          <a:p>
            <a:pPr>
              <a:defRPr/>
            </a:pPr>
            <a:r>
              <a:rPr lang="ru-RU" sz="9600" dirty="0" smtClean="0"/>
              <a:t>Правила поведения в театре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b="1" dirty="0" smtClean="0"/>
              <a:t>Проходить к своему месту нужно лицом к сидящему</a:t>
            </a:r>
            <a:endParaRPr lang="ru-RU" dirty="0"/>
          </a:p>
        </p:txBody>
      </p:sp>
      <p:pic>
        <p:nvPicPr>
          <p:cNvPr id="32770" name="Picture 2" descr="C:\Users\User\Desktop\транспорт\sg0002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8049" y="1967442"/>
            <a:ext cx="4667902" cy="3791479"/>
          </a:xfrm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4400" b="1" dirty="0" smtClean="0"/>
              <a:t>Нельзя есть во время спектакля</a:t>
            </a:r>
            <a:endParaRPr lang="ru-RU" dirty="0"/>
          </a:p>
        </p:txBody>
      </p:sp>
      <p:pic>
        <p:nvPicPr>
          <p:cNvPr id="31746" name="Picture 3" descr="C:\Users\User\Documents\театр\2010_11_21\IMG_0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4475" y="1701006"/>
            <a:ext cx="6115050" cy="4324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400" b="1" dirty="0" smtClean="0"/>
              <a:t>Нельзя входить в зал после 3 звонка</a:t>
            </a:r>
            <a:endParaRPr lang="ru-RU" dirty="0"/>
          </a:p>
        </p:txBody>
      </p:sp>
      <p:pic>
        <p:nvPicPr>
          <p:cNvPr id="30722" name="Picture 2" descr="C:\Users\User\Documents\театр\2010_11_21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249488"/>
            <a:ext cx="6153150" cy="4324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Сказка о рыбаке и драконе</a:t>
            </a:r>
            <a:endParaRPr lang="ru-RU" dirty="0"/>
          </a:p>
        </p:txBody>
      </p:sp>
      <p:pic>
        <p:nvPicPr>
          <p:cNvPr id="33795" name="Picture 2" descr="http://www.teatr-prazdnika.ru/foto/spektakli/12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447800"/>
            <a:ext cx="70008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571750"/>
            <a:ext cx="8229600" cy="113982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4800" dirty="0" smtClean="0"/>
              <a:t>Клянусь отныне и навеки театром свято дорожить. Быть честным, добрым человеком </a:t>
            </a:r>
            <a:br>
              <a:rPr lang="ru-RU" sz="4800" dirty="0" smtClean="0"/>
            </a:br>
            <a:r>
              <a:rPr lang="ru-RU" sz="4800" dirty="0" smtClean="0"/>
              <a:t>и зрителем достойным быт</a:t>
            </a:r>
            <a:r>
              <a:rPr lang="ru-RU" sz="5400" dirty="0" smtClean="0"/>
              <a:t>ь</a:t>
            </a:r>
            <a:endParaRPr lang="ru-RU" sz="5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5"/>
            <a:r>
              <a:rPr lang="ru-RU" sz="7200" dirty="0" smtClean="0"/>
              <a:t>Театр – это праздник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0"/>
            <a:ext cx="612616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71750" y="1071563"/>
            <a:ext cx="42100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Какой это театр?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660650"/>
            <a:ext cx="4073525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647950"/>
            <a:ext cx="30003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357563" y="1857375"/>
            <a:ext cx="23399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B050"/>
                </a:solidFill>
                <a:latin typeface="+mn-lt"/>
              </a:rPr>
              <a:t>1. Балет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163638"/>
            <a:ext cx="835818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125538"/>
            <a:ext cx="7643813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000124"/>
            <a:ext cx="8429654" cy="567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13" y="0"/>
            <a:ext cx="3427412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B050"/>
                </a:solidFill>
                <a:latin typeface="+mn-lt"/>
              </a:rPr>
              <a:t>7.  </a:t>
            </a:r>
            <a:r>
              <a:rPr lang="vi-VN" sz="3600" dirty="0">
                <a:solidFill>
                  <a:srgbClr val="00B050"/>
                </a:solidFill>
                <a:latin typeface="+mn-lt"/>
              </a:rPr>
              <a:t>Теа́тр кукол</a:t>
            </a:r>
            <a:endParaRPr lang="ru-RU" sz="360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049338"/>
            <a:ext cx="7429500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813" y="0"/>
            <a:ext cx="485140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B050"/>
                </a:solidFill>
                <a:latin typeface="+mn-lt"/>
              </a:rPr>
              <a:t>6. Драматический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00125"/>
            <a:ext cx="8745537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63" y="0"/>
            <a:ext cx="473392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B050"/>
                </a:solidFill>
                <a:latin typeface="+mn-lt"/>
              </a:rPr>
              <a:t>5. Уличный театр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00125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2719388"/>
            <a:ext cx="3929063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rnews.ru/photo/theme/035/179/main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285750"/>
            <a:ext cx="9097962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83</Words>
  <Application>Microsoft Office PowerPoint</Application>
  <PresentationFormat>Экран (4:3)</PresentationFormat>
  <Paragraphs>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Занятие театрального кружка во 2-м классе В. «Театр – это праздник!»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Тульский академический театр драмы</vt:lpstr>
      <vt:lpstr>Тульский Государственный   ТЕАТР КУКОЛ</vt:lpstr>
      <vt:lpstr>Тульский театр юного зрителя</vt:lpstr>
      <vt:lpstr>Правила поведения в театре</vt:lpstr>
      <vt:lpstr>Проходить к своему месту нужно лицом к сидящему</vt:lpstr>
      <vt:lpstr>Нельзя есть во время спектакля</vt:lpstr>
      <vt:lpstr>Нельзя входить в зал после 3 звонка</vt:lpstr>
      <vt:lpstr>Сказка о рыбаке и драконе</vt:lpstr>
      <vt:lpstr>Клянусь отныне и навеки театром свято дорожить. Быть честным, добрым человеком  и зрителем достойным быть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2013-02-19T15:06:42Z</dcterms:created>
  <dcterms:modified xsi:type="dcterms:W3CDTF">2015-04-17T17:03:22Z</dcterms:modified>
</cp:coreProperties>
</file>