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0" r:id="rId3"/>
    <p:sldId id="262" r:id="rId4"/>
    <p:sldId id="257" r:id="rId5"/>
    <p:sldId id="266" r:id="rId6"/>
    <p:sldId id="265" r:id="rId7"/>
    <p:sldId id="267" r:id="rId8"/>
    <p:sldId id="268" r:id="rId9"/>
    <p:sldId id="269" r:id="rId10"/>
    <p:sldId id="259" r:id="rId11"/>
    <p:sldId id="258" r:id="rId12"/>
    <p:sldId id="261" r:id="rId13"/>
    <p:sldId id="263" r:id="rId14"/>
    <p:sldId id="256" r:id="rId15"/>
    <p:sldId id="26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5A4E-9BFD-4D1F-815C-ED47B55078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C605-55A5-41BD-80FD-5C390975F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140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5A4E-9BFD-4D1F-815C-ED47B55078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C605-55A5-41BD-80FD-5C390975F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559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5A4E-9BFD-4D1F-815C-ED47B55078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C605-55A5-41BD-80FD-5C390975F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57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5A4E-9BFD-4D1F-815C-ED47B55078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C605-55A5-41BD-80FD-5C390975F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719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5A4E-9BFD-4D1F-815C-ED47B55078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C605-55A5-41BD-80FD-5C390975F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265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5A4E-9BFD-4D1F-815C-ED47B55078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C605-55A5-41BD-80FD-5C390975F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62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5A4E-9BFD-4D1F-815C-ED47B55078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C605-55A5-41BD-80FD-5C390975F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69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5A4E-9BFD-4D1F-815C-ED47B55078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C605-55A5-41BD-80FD-5C390975F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867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5A4E-9BFD-4D1F-815C-ED47B55078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C605-55A5-41BD-80FD-5C390975F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100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5A4E-9BFD-4D1F-815C-ED47B55078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C605-55A5-41BD-80FD-5C390975F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058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5A4E-9BFD-4D1F-815C-ED47B55078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C605-55A5-41BD-80FD-5C390975F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697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75A4E-9BFD-4D1F-815C-ED47B55078C6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6C605-55A5-41BD-80FD-5C390975F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78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8900" b="1" i="1" dirty="0" smtClean="0">
                <a:solidFill>
                  <a:srgbClr val="0070C0"/>
                </a:solidFill>
                <a:latin typeface="+mn-lt"/>
              </a:rPr>
              <a:t>Откуда появился хлеб?</a:t>
            </a:r>
            <a:br>
              <a:rPr lang="ru-RU" sz="8900" b="1" i="1" dirty="0" smtClean="0">
                <a:solidFill>
                  <a:srgbClr val="0070C0"/>
                </a:solidFill>
                <a:latin typeface="+mn-lt"/>
              </a:rPr>
            </a:br>
            <a:r>
              <a:rPr lang="ru-RU" sz="8900" b="1" i="1" dirty="0" smtClean="0">
                <a:solidFill>
                  <a:srgbClr val="0070C0"/>
                </a:solidFill>
                <a:latin typeface="+mn-lt"/>
              </a:rPr>
              <a:t>                     </a:t>
            </a:r>
            <a:r>
              <a:rPr lang="ru-RU" sz="3600" b="1" i="1" dirty="0" smtClean="0">
                <a:solidFill>
                  <a:srgbClr val="0070C0"/>
                </a:solidFill>
                <a:latin typeface="+mn-lt"/>
              </a:rPr>
              <a:t>Воспитатель: Донецкова О.А. </a:t>
            </a:r>
            <a:endParaRPr lang="ru-RU" sz="8900" b="1" i="1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37413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0993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26806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11753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69503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33752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85607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5729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09435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5794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575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6798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6612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8511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15534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0</Words>
  <Application>Microsoft Office PowerPoint</Application>
  <PresentationFormat>Широкоэкранный</PresentationFormat>
  <Paragraphs>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Calibri Light</vt:lpstr>
      <vt:lpstr>Тема Office</vt:lpstr>
      <vt:lpstr>         Откуда появился хлеб?                      Воспитатель: Донецкова О.А.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</cp:revision>
  <dcterms:created xsi:type="dcterms:W3CDTF">2021-10-13T06:04:16Z</dcterms:created>
  <dcterms:modified xsi:type="dcterms:W3CDTF">2021-10-28T09:48:10Z</dcterms:modified>
</cp:coreProperties>
</file>